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5.xml.rels" ContentType="application/vnd.openxmlformats-package.relationships+xml"/>
  <Override PartName="/ppt/slideMasters/_rels/slideMaster4.xml.rels" ContentType="application/vnd.openxmlformats-package.relationships+xml"/>
  <Override PartName="/ppt/slideMasters/_rels/slideMaster3.xml.rels" ContentType="application/vnd.openxmlformats-package.relationships+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presProps.xml" ContentType="application/vnd.openxmlformats-officedocument.presentationml.presProp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_rels/presentation.xml.rels" ContentType="application/vnd.openxmlformats-package.relationships+xml"/>
  <Override PartName="/ppt/media/image13.png" ContentType="image/png"/>
  <Override PartName="/ppt/media/image4.png" ContentType="image/png"/>
  <Override PartName="/ppt/media/image9.png" ContentType="image/png"/>
  <Override PartName="/ppt/media/image18.png" ContentType="image/png"/>
  <Override PartName="/ppt/media/image20.png" ContentType="image/png"/>
  <Override PartName="/ppt/media/image12.png" ContentType="image/png"/>
  <Override PartName="/ppt/media/image3.png" ContentType="image/png"/>
  <Override PartName="/ppt/media/image8.png" ContentType="image/png"/>
  <Override PartName="/ppt/media/image17.png" ContentType="image/png"/>
  <Override PartName="/ppt/media/image11.png" ContentType="image/png"/>
  <Override PartName="/ppt/media/image2.png" ContentType="image/png"/>
  <Override PartName="/ppt/media/image24.png" ContentType="image/png"/>
  <Override PartName="/ppt/media/image23.png" ContentType="image/png"/>
  <Override PartName="/ppt/media/image22.png" ContentType="image/png"/>
  <Override PartName="/ppt/media/image21.png" ContentType="image/png"/>
  <Override PartName="/ppt/media/image19.png" ContentType="image/png"/>
  <Override PartName="/ppt/media/image5.png" ContentType="image/png"/>
  <Override PartName="/ppt/media/image14.png" ContentType="image/png"/>
  <Override PartName="/ppt/media/image6.png" ContentType="image/png"/>
  <Override PartName="/ppt/media/image15.png" ContentType="image/png"/>
  <Override PartName="/ppt/media/image10.png" ContentType="image/png"/>
  <Override PartName="/ppt/media/image1.png" ContentType="image/png"/>
  <Override PartName="/ppt/media/image7.png" ContentType="image/png"/>
  <Override PartName="/ppt/media/image16.png" ContentType="image/png"/>
  <Override PartName="/ppt/slideLayouts/slideLayout9.xml" ContentType="application/vnd.openxmlformats-officedocument.presentationml.slideLayout+xml"/>
  <Override PartName="/ppt/slideLayouts/slideLayout13.xml" ContentType="application/vnd.openxmlformats-officedocument.presentationml.slideLayout+xml"/>
  <Override PartName="/ppt/slideLayouts/slideLayout8.xml" ContentType="application/vnd.openxmlformats-officedocument.presentationml.slideLayout+xml"/>
  <Override PartName="/ppt/slideLayouts/slideLayout12.xml" ContentType="application/vnd.openxmlformats-officedocument.presentationml.slideLayout+xml"/>
  <Override PartName="/ppt/slideLayouts/slideLayout7.xml" ContentType="application/vnd.openxmlformats-officedocument.presentationml.slideLayout+xml"/>
  <Override PartName="/ppt/slideLayouts/slideLayout11.xml" ContentType="application/vnd.openxmlformats-officedocument.presentationml.slideLayout+xml"/>
  <Override PartName="/ppt/slideLayouts/slideLayout6.xml" ContentType="application/vnd.openxmlformats-officedocument.presentationml.slideLayout+xml"/>
  <Override PartName="/ppt/slideLayouts/slideLayout10.xml" ContentType="application/vnd.openxmlformats-officedocument.presentationml.slideLayout+xml"/>
  <Override PartName="/ppt/slideLayouts/slideLayout5.xml" ContentType="application/vnd.openxmlformats-officedocument.presentationml.slideLayout+xml"/>
  <Override PartName="/ppt/slideLayouts/slideLayout4.xml" ContentType="application/vnd.openxmlformats-officedocument.presentationml.slideLayout+xml"/>
  <Override PartName="/ppt/slideLayouts/_rels/slideLayout9.xml.rels" ContentType="application/vnd.openxmlformats-package.relationships+xml"/>
  <Override PartName="/ppt/slideLayouts/_rels/slideLayout13.xml.rels" ContentType="application/vnd.openxmlformats-package.relationships+xml"/>
  <Override PartName="/ppt/slideLayouts/_rels/slideLayout5.xml.rels" ContentType="application/vnd.openxmlformats-package.relationships+xml"/>
  <Override PartName="/ppt/slideLayouts/_rels/slideLayout8.xml.rels" ContentType="application/vnd.openxmlformats-package.relationships+xml"/>
  <Override PartName="/ppt/slideLayouts/_rels/slideLayout12.xml.rels" ContentType="application/vnd.openxmlformats-package.relationships+xml"/>
  <Override PartName="/ppt/slideLayouts/_rels/slideLayout4.xml.rels" ContentType="application/vnd.openxmlformats-package.relationships+xml"/>
  <Override PartName="/ppt/slideLayouts/_rels/slideLayout7.xml.rels" ContentType="application/vnd.openxmlformats-package.relationships+xml"/>
  <Override PartName="/ppt/slideLayouts/_rels/slideLayout11.xml.rels" ContentType="application/vnd.openxmlformats-package.relationships+xml"/>
  <Override PartName="/ppt/slideLayouts/_rels/slideLayout3.xml.rels" ContentType="application/vnd.openxmlformats-package.relationships+xml"/>
  <Override PartName="/ppt/slideLayouts/_rels/slideLayout6.xml.rels" ContentType="application/vnd.openxmlformats-package.relationships+xml"/>
  <Override PartName="/ppt/slideLayouts/_rels/slideLayout10.xml.rels" ContentType="application/vnd.openxmlformats-package.relationships+xml"/>
  <Override PartName="/ppt/slideLayouts/_rels/slideLayout2.xml.rels" ContentType="application/vnd.openxmlformats-package.relationships+xml"/>
  <Override PartName="/ppt/slideLayouts/_rels/slideLayout1.xml.rels" ContentType="application/vnd.openxmlformats-package.relationships+xml"/>
  <Override PartName="/ppt/slideLayouts/slideLayout3.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s/_rels/slide10.xml.rels" ContentType="application/vnd.openxmlformats-package.relationships+xml"/>
  <Override PartName="/ppt/slides/_rels/slide8.xml.rels" ContentType="application/vnd.openxmlformats-package.relationships+xml"/>
  <Override PartName="/ppt/slides/_rels/slide7.xml.rels" ContentType="application/vnd.openxmlformats-package.relationships+xml"/>
  <Override PartName="/ppt/slides/_rels/slide6.xml.rels" ContentType="application/vnd.openxmlformats-package.relationships+xml"/>
  <Override PartName="/ppt/slides/_rels/slide5.xml.rels" ContentType="application/vnd.openxmlformats-package.relationships+xml"/>
  <Override PartName="/ppt/slides/_rels/slide13.xml.rels" ContentType="application/vnd.openxmlformats-package.relationships+xml"/>
  <Override PartName="/ppt/slides/_rels/slide12.xml.rels" ContentType="application/vnd.openxmlformats-package.relationships+xml"/>
  <Override PartName="/ppt/slides/_rels/slide9.xml.rels" ContentType="application/vnd.openxmlformats-package.relationships+xml"/>
  <Override PartName="/ppt/slides/_rels/slide11.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_rels/slide1.xml.rels" ContentType="application/vnd.openxmlformats-package.relationships+xml"/>
  <Override PartName="/ppt/slides/_rels/slide16.xml.rels" ContentType="application/vnd.openxmlformats-package.relationships+xml"/>
  <Override PartName="/ppt/slides/_rels/slide2.xml.rels" ContentType="application/vnd.openxmlformats-package.relationships+xml"/>
  <Override PartName="/ppt/slides/_rels/slide17.xml.rels" ContentType="application/vnd.openxmlformats-package.relationships+xml"/>
  <Override PartName="/ppt/slides/_rels/slide3.xml.rels" ContentType="application/vnd.openxmlformats-package.relationships+xml"/>
  <Override PartName="/ppt/slides/_rels/slide18.xml.rels" ContentType="application/vnd.openxmlformats-package.relationships+xml"/>
  <Override PartName="/ppt/slides/_rels/slide4.xml.rels" ContentType="application/vnd.openxmlformats-package.relationships+xml"/>
  <Override PartName="/ppt/slides/slide13.xml" ContentType="application/vnd.openxmlformats-officedocument.presentationml.slide+xml"/>
  <Override PartName="/ppt/slides/slide12.xml" ContentType="application/vnd.openxmlformats-officedocument.presentationml.slide+xml"/>
  <Override PartName="/ppt/slides/slide9.xml" ContentType="application/vnd.openxmlformats-officedocument.presentationml.slide+xml"/>
  <Override PartName="/ppt/slides/slide11.xml" ContentType="application/vnd.openxmlformats-officedocument.presentationml.slide+xml"/>
  <Override PartName="/ppt/slides/slide8.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xml" ContentType="application/vnd.openxmlformats-officedocument.presentationml.slide+xml"/>
  <Override PartName="/ppt/slides/slide16.xml" ContentType="application/vnd.openxmlformats-officedocument.presentationml.slide+xml"/>
  <Override PartName="/ppt/slides/slide2.xml" ContentType="application/vnd.openxmlformats-officedocument.presentationml.slide+xml"/>
  <Override PartName="/ppt/slides/slide17.xml" ContentType="application/vnd.openxmlformats-officedocument.presentationml.slide+xml"/>
  <Override PartName="/ppt/slides/slide3.xml" ContentType="application/vnd.openxmlformats-officedocument.presentationml.slide+xml"/>
  <Override PartName="/ppt/slides/slide18.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10.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50" r:id="rId3"/>
    <p:sldMasterId id="2147483652" r:id="rId4"/>
    <p:sldMasterId id="2147483654" r:id="rId5"/>
    <p:sldMasterId id="2147483656" r:id="rId6"/>
  </p:sld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Lst>
  <p:sldSz cx="9144000" cy="5143500"/>
  <p:notesSz cx="7559675" cy="10691813"/>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 Id="rId20" Type="http://schemas.openxmlformats.org/officeDocument/2006/relationships/slide" Target="slides/slide14.xml"/><Relationship Id="rId21" Type="http://schemas.openxmlformats.org/officeDocument/2006/relationships/slide" Target="slides/slide15.xml"/><Relationship Id="rId22" Type="http://schemas.openxmlformats.org/officeDocument/2006/relationships/slide" Target="slides/slide16.xml"/><Relationship Id="rId23" Type="http://schemas.openxmlformats.org/officeDocument/2006/relationships/slide" Target="slides/slide17.xml"/><Relationship Id="rId24" Type="http://schemas.openxmlformats.org/officeDocument/2006/relationships/slide" Target="slides/slide18.xml"/><Relationship Id="rId25" Type="http://schemas.openxmlformats.org/officeDocument/2006/relationships/presProps" Target="presProps.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p:spTree>
      <p:nvGrpSpPr>
        <p:cNvPr id="1" name=""/>
        <p:cNvGrpSpPr/>
        <p:nvPr/>
      </p:nvGrpSpPr>
      <p:grpSpPr>
        <a:xfrm>
          <a:off x="0" y="0"/>
          <a:ext cx="0" cy="0"/>
          <a:chOff x="0" y="0"/>
          <a:chExt cx="0" cy="0"/>
        </a:xfrm>
      </p:grpSpPr>
      <p:sp>
        <p:nvSpPr>
          <p:cNvPr id="7" name="PlaceHolder 1"/>
          <p:cNvSpPr>
            <a:spLocks noGrp="1"/>
          </p:cNvSpPr>
          <p:nvPr>
            <p:ph type="title"/>
          </p:nvPr>
        </p:nvSpPr>
        <p:spPr>
          <a:xfrm>
            <a:off x="457200" y="205200"/>
            <a:ext cx="8228520" cy="857880"/>
          </a:xfrm>
          <a:prstGeom prst="rect">
            <a:avLst/>
          </a:prstGeom>
          <a:noFill/>
          <a:ln w="0">
            <a:noFill/>
          </a:ln>
        </p:spPr>
        <p:txBody>
          <a:bodyPr lIns="0" rIns="0" tIns="0" bIns="0" anchor="ctr">
            <a:spAutoFit/>
          </a:bodyPr>
          <a:p>
            <a:pPr indent="0" algn="ctr">
              <a:buNone/>
            </a:pPr>
            <a:endParaRPr b="0" lang="en-US" sz="4400" strike="noStrike" u="none">
              <a:solidFill>
                <a:srgbClr val="000000"/>
              </a:solidFill>
              <a:effectLst/>
              <a:uFillTx/>
              <a:latin typeface="Arial"/>
            </a:endParaRPr>
          </a:p>
        </p:txBody>
      </p:sp>
      <p:sp>
        <p:nvSpPr>
          <p:cNvPr id="8" name="PlaceHolder 2"/>
          <p:cNvSpPr>
            <a:spLocks noGrp="1"/>
          </p:cNvSpPr>
          <p:nvPr>
            <p:ph/>
          </p:nvPr>
        </p:nvSpPr>
        <p:spPr>
          <a:xfrm>
            <a:off x="457200" y="1203480"/>
            <a:ext cx="8228520" cy="2982240"/>
          </a:xfrm>
          <a:prstGeom prst="rect">
            <a:avLst/>
          </a:prstGeom>
          <a:noFill/>
          <a:ln w="0">
            <a:noFill/>
          </a:ln>
        </p:spPr>
        <p:txBody>
          <a:bodyPr lIns="0" rIns="0" tIns="0" bIns="0" anchor="t">
            <a:normAutofit/>
          </a:bodyPr>
          <a:p>
            <a:pPr indent="0">
              <a:spcBef>
                <a:spcPts val="1417"/>
              </a:spcBef>
              <a:buNone/>
            </a:pPr>
            <a:endParaRPr b="0" lang="en-US" sz="3200" strike="noStrike" u="none">
              <a:solidFill>
                <a:srgbClr val="000000"/>
              </a:solidFill>
              <a:effectLst/>
              <a:uFillTx/>
              <a:latin typeface="Arial"/>
            </a:endParaRPr>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Default 5">
    <p:bg>
      <p:bgPr>
        <a:solidFill>
          <a:schemeClr val="lt1"/>
        </a:solidFill>
      </p:bgPr>
    </p:bg>
    <p:spTree>
      <p:nvGrpSpPr>
        <p:cNvPr id="1" name=""/>
        <p:cNvGrpSpPr/>
        <p:nvPr/>
      </p:nvGrpSpPr>
      <p:grpSpPr>
        <a:xfrm>
          <a:off x="0" y="0"/>
          <a:ext cx="0" cy="0"/>
          <a:chOff x="0" y="0"/>
          <a:chExt cx="0" cy="0"/>
        </a:xfrm>
      </p:grpSpPr>
      <p:pic>
        <p:nvPicPr>
          <p:cNvPr id="44" name="Google Shape;90;p17" descr=""/>
          <p:cNvPicPr/>
          <p:nvPr/>
        </p:nvPicPr>
        <p:blipFill>
          <a:blip r:embed="rId2"/>
          <a:stretch/>
        </p:blipFill>
        <p:spPr>
          <a:xfrm>
            <a:off x="89280" y="77400"/>
            <a:ext cx="8993520" cy="4979520"/>
          </a:xfrm>
          <a:prstGeom prst="rect">
            <a:avLst/>
          </a:prstGeom>
          <a:noFill/>
          <a:ln w="0">
            <a:noFill/>
          </a:ln>
          <a:effectLst>
            <a:outerShdw blurRad="57240" dir="5400000" dist="19080" rotWithShape="0">
              <a:srgbClr val="000000">
                <a:alpha val="50000"/>
              </a:srgbClr>
            </a:outerShdw>
          </a:effectLst>
        </p:spPr>
      </p:pic>
      <p:sp>
        <p:nvSpPr>
          <p:cNvPr id="45" name="PlaceHolder 1"/>
          <p:cNvSpPr>
            <a:spLocks noGrp="1"/>
          </p:cNvSpPr>
          <p:nvPr>
            <p:ph type="title"/>
          </p:nvPr>
        </p:nvSpPr>
        <p:spPr>
          <a:xfrm>
            <a:off x="457200" y="205200"/>
            <a:ext cx="8228520" cy="857880"/>
          </a:xfrm>
          <a:prstGeom prst="rect">
            <a:avLst/>
          </a:prstGeom>
          <a:noFill/>
          <a:ln w="0">
            <a:noFill/>
          </a:ln>
        </p:spPr>
        <p:txBody>
          <a:bodyPr lIns="0" rIns="0" tIns="0" bIns="0" anchor="ctr">
            <a:noAutofit/>
          </a:bodyPr>
          <a:p>
            <a:pPr indent="0" algn="ctr">
              <a:lnSpc>
                <a:spcPct val="100000"/>
              </a:lnSpc>
              <a:buNone/>
              <a:tabLst>
                <a:tab algn="l" pos="0"/>
              </a:tabLst>
            </a:pPr>
            <a:r>
              <a:rPr b="0" lang="en-US" sz="4400" strike="noStrike" u="none">
                <a:solidFill>
                  <a:srgbClr val="000000"/>
                </a:solidFill>
                <a:effectLst/>
                <a:uFillTx/>
                <a:latin typeface="Arial"/>
              </a:rPr>
              <a:t>Click to edit the title text format</a:t>
            </a:r>
            <a:endParaRPr b="0" lang="en-US" sz="4400" strike="noStrike" u="none">
              <a:solidFill>
                <a:srgbClr val="000000"/>
              </a:solidFill>
              <a:effectLst/>
              <a:uFillTx/>
              <a:latin typeface="Arial"/>
            </a:endParaRPr>
          </a:p>
        </p:txBody>
      </p:sp>
      <p:sp>
        <p:nvSpPr>
          <p:cNvPr id="46" name="PlaceHolder 2"/>
          <p:cNvSpPr>
            <a:spLocks noGrp="1"/>
          </p:cNvSpPr>
          <p:nvPr>
            <p:ph type="body"/>
          </p:nvPr>
        </p:nvSpPr>
        <p:spPr>
          <a:xfrm>
            <a:off x="457200" y="1203480"/>
            <a:ext cx="8228520" cy="2982240"/>
          </a:xfrm>
          <a:prstGeom prst="rect">
            <a:avLst/>
          </a:prstGeom>
          <a:noFill/>
          <a:ln w="0">
            <a:noFill/>
          </a:ln>
        </p:spPr>
        <p:txBody>
          <a:bodyPr lIns="0" rIns="0" tIns="0" bIns="0" anchor="t">
            <a:normAutofit/>
          </a:bodyPr>
          <a:p>
            <a:pPr marL="432000" indent="-324000">
              <a:lnSpc>
                <a:spcPct val="100000"/>
              </a:lnSpc>
              <a:spcBef>
                <a:spcPts val="1417"/>
              </a:spcBef>
              <a:buClr>
                <a:srgbClr val="000000"/>
              </a:buClr>
              <a:buSzPct val="45000"/>
              <a:buFont typeface="Wingdings" charset="2"/>
              <a:buChar char=""/>
            </a:pPr>
            <a:r>
              <a:rPr b="0" lang="en-US" sz="3200" strike="noStrike" u="none">
                <a:solidFill>
                  <a:srgbClr val="000000"/>
                </a:solidFill>
                <a:effectLst/>
                <a:uFillTx/>
                <a:latin typeface="Arial"/>
              </a:rPr>
              <a:t>Click to edit the outline text format</a:t>
            </a:r>
            <a:endParaRPr b="0" lang="en-US" sz="3200" strike="noStrike" u="none">
              <a:solidFill>
                <a:srgbClr val="000000"/>
              </a:solidFill>
              <a:effectLst/>
              <a:uFillTx/>
              <a:latin typeface="Arial"/>
            </a:endParaRPr>
          </a:p>
          <a:p>
            <a:pPr lvl="1" marL="864000" indent="-324000">
              <a:lnSpc>
                <a:spcPct val="100000"/>
              </a:lnSpc>
              <a:spcBef>
                <a:spcPts val="1134"/>
              </a:spcBef>
              <a:buClr>
                <a:srgbClr val="000000"/>
              </a:buClr>
              <a:buSzPct val="75000"/>
              <a:buFont typeface="Symbol" charset="2"/>
              <a:buChar char=""/>
            </a:pPr>
            <a:r>
              <a:rPr b="0" lang="en-US" sz="2800" strike="noStrike" u="none">
                <a:solidFill>
                  <a:srgbClr val="000000"/>
                </a:solidFill>
                <a:effectLst/>
                <a:uFillTx/>
                <a:latin typeface="Arial"/>
              </a:rPr>
              <a:t>Second Outline Level</a:t>
            </a:r>
            <a:endParaRPr b="0" lang="en-US" sz="2800" strike="noStrike" u="none">
              <a:solidFill>
                <a:srgbClr val="000000"/>
              </a:solidFill>
              <a:effectLst/>
              <a:uFillTx/>
              <a:latin typeface="Arial"/>
            </a:endParaRPr>
          </a:p>
          <a:p>
            <a:pPr lvl="2" marL="1296000" indent="-288000">
              <a:lnSpc>
                <a:spcPct val="100000"/>
              </a:lnSpc>
              <a:spcBef>
                <a:spcPts val="850"/>
              </a:spcBef>
              <a:buClr>
                <a:srgbClr val="000000"/>
              </a:buClr>
              <a:buSzPct val="45000"/>
              <a:buFont typeface="Wingdings" charset="2"/>
              <a:buChar char=""/>
            </a:pPr>
            <a:r>
              <a:rPr b="0" lang="en-US" sz="2400" strike="noStrike" u="none">
                <a:solidFill>
                  <a:srgbClr val="000000"/>
                </a:solidFill>
                <a:effectLst/>
                <a:uFillTx/>
                <a:latin typeface="Arial"/>
              </a:rPr>
              <a:t>Third Outline Level</a:t>
            </a:r>
            <a:endParaRPr b="0" lang="en-US" sz="2400" strike="noStrike" u="none">
              <a:solidFill>
                <a:srgbClr val="000000"/>
              </a:solidFill>
              <a:effectLst/>
              <a:uFillTx/>
              <a:latin typeface="Arial"/>
            </a:endParaRPr>
          </a:p>
          <a:p>
            <a:pPr lvl="3" marL="1728000" indent="-216000">
              <a:lnSpc>
                <a:spcPct val="100000"/>
              </a:lnSpc>
              <a:spcBef>
                <a:spcPts val="567"/>
              </a:spcBef>
              <a:buClr>
                <a:srgbClr val="000000"/>
              </a:buClr>
              <a:buSzPct val="75000"/>
              <a:buFont typeface="Symbol" charset="2"/>
              <a:buChar char=""/>
            </a:pPr>
            <a:r>
              <a:rPr b="0" lang="en-US" sz="2000" strike="noStrike" u="none">
                <a:solidFill>
                  <a:srgbClr val="000000"/>
                </a:solidFill>
                <a:effectLst/>
                <a:uFillTx/>
                <a:latin typeface="Arial"/>
              </a:rPr>
              <a:t>Fourth Outline Level</a:t>
            </a:r>
            <a:endParaRPr b="0" lang="en-US" sz="2000" strike="noStrike" u="none">
              <a:solidFill>
                <a:srgbClr val="000000"/>
              </a:solidFill>
              <a:effectLst/>
              <a:uFillTx/>
              <a:latin typeface="Arial"/>
            </a:endParaRPr>
          </a:p>
          <a:p>
            <a:pPr lvl="4" marL="2160000" indent="-216000">
              <a:lnSpc>
                <a:spcPct val="100000"/>
              </a:lnSpc>
              <a:spcBef>
                <a:spcPts val="283"/>
              </a:spcBef>
              <a:buClr>
                <a:srgbClr val="000000"/>
              </a:buClr>
              <a:buSzPct val="45000"/>
              <a:buFont typeface="Wingdings" charset="2"/>
              <a:buChar char=""/>
            </a:pPr>
            <a:r>
              <a:rPr b="0" lang="en-US" sz="2000" strike="noStrike" u="none">
                <a:solidFill>
                  <a:srgbClr val="000000"/>
                </a:solidFill>
                <a:effectLst/>
                <a:uFillTx/>
                <a:latin typeface="Arial"/>
              </a:rPr>
              <a:t>Fifth Outline Level</a:t>
            </a:r>
            <a:endParaRPr b="0" lang="en-US" sz="2000" strike="noStrike" u="none">
              <a:solidFill>
                <a:srgbClr val="000000"/>
              </a:solidFill>
              <a:effectLst/>
              <a:uFillTx/>
              <a:latin typeface="Arial"/>
            </a:endParaRPr>
          </a:p>
          <a:p>
            <a:pPr lvl="5" marL="2592000" indent="-216000">
              <a:lnSpc>
                <a:spcPct val="100000"/>
              </a:lnSpc>
              <a:spcBef>
                <a:spcPts val="283"/>
              </a:spcBef>
              <a:buClr>
                <a:srgbClr val="000000"/>
              </a:buClr>
              <a:buSzPct val="45000"/>
              <a:buFont typeface="Wingdings" charset="2"/>
              <a:buChar char=""/>
            </a:pPr>
            <a:r>
              <a:rPr b="0" lang="en-US" sz="2000" strike="noStrike" u="none">
                <a:solidFill>
                  <a:srgbClr val="000000"/>
                </a:solidFill>
                <a:effectLst/>
                <a:uFillTx/>
                <a:latin typeface="Arial"/>
              </a:rPr>
              <a:t>Sixth Outline Level</a:t>
            </a:r>
            <a:endParaRPr b="0" lang="en-US" sz="2000" strike="noStrike" u="none">
              <a:solidFill>
                <a:srgbClr val="000000"/>
              </a:solidFill>
              <a:effectLst/>
              <a:uFillTx/>
              <a:latin typeface="Arial"/>
            </a:endParaRPr>
          </a:p>
          <a:p>
            <a:pPr lvl="6" marL="3024000" indent="-216000">
              <a:lnSpc>
                <a:spcPct val="100000"/>
              </a:lnSpc>
              <a:spcBef>
                <a:spcPts val="283"/>
              </a:spcBef>
              <a:buClr>
                <a:srgbClr val="000000"/>
              </a:buClr>
              <a:buSzPct val="45000"/>
              <a:buFont typeface="Wingdings" charset="2"/>
              <a:buChar char=""/>
            </a:pPr>
            <a:r>
              <a:rPr b="0" lang="en-US" sz="2000" strike="noStrike" u="none">
                <a:solidFill>
                  <a:srgbClr val="000000"/>
                </a:solidFill>
                <a:effectLst/>
                <a:uFillTx/>
                <a:latin typeface="Arial"/>
              </a:rPr>
              <a:t>Seventh Outline Level</a:t>
            </a:r>
            <a:endParaRPr b="0" lang="en-US" sz="2000" strike="noStrike" u="none">
              <a:solidFill>
                <a:srgbClr val="000000"/>
              </a:solidFill>
              <a:effectLst/>
              <a:uFillTx/>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 preserve="1">
  <p:cSld name="Default 6">
    <p:bg>
      <p:bgPr>
        <a:solidFill>
          <a:schemeClr val="lt1"/>
        </a:solidFill>
      </p:bgPr>
    </p:bg>
    <p:spTree>
      <p:nvGrpSpPr>
        <p:cNvPr id="1" name=""/>
        <p:cNvGrpSpPr/>
        <p:nvPr/>
      </p:nvGrpSpPr>
      <p:grpSpPr>
        <a:xfrm>
          <a:off x="0" y="0"/>
          <a:ext cx="0" cy="0"/>
          <a:chOff x="0" y="0"/>
          <a:chExt cx="0" cy="0"/>
        </a:xfrm>
      </p:grpSpPr>
      <p:pic>
        <p:nvPicPr>
          <p:cNvPr id="47" name="Google Shape;90;p17" descr=""/>
          <p:cNvPicPr/>
          <p:nvPr/>
        </p:nvPicPr>
        <p:blipFill>
          <a:blip r:embed="rId2"/>
          <a:stretch/>
        </p:blipFill>
        <p:spPr>
          <a:xfrm>
            <a:off x="89280" y="77400"/>
            <a:ext cx="8993520" cy="4979520"/>
          </a:xfrm>
          <a:prstGeom prst="rect">
            <a:avLst/>
          </a:prstGeom>
          <a:noFill/>
          <a:ln w="0">
            <a:noFill/>
          </a:ln>
          <a:effectLst>
            <a:outerShdw blurRad="57240" dir="5400000" dist="19080" rotWithShape="0">
              <a:srgbClr val="000000">
                <a:alpha val="50000"/>
              </a:srgbClr>
            </a:outerShdw>
          </a:effectLst>
        </p:spPr>
      </p:pic>
      <p:sp>
        <p:nvSpPr>
          <p:cNvPr id="48" name="PlaceHolder 1"/>
          <p:cNvSpPr>
            <a:spLocks noGrp="1"/>
          </p:cNvSpPr>
          <p:nvPr>
            <p:ph type="title"/>
          </p:nvPr>
        </p:nvSpPr>
        <p:spPr>
          <a:xfrm>
            <a:off x="457200" y="205200"/>
            <a:ext cx="8228520" cy="857880"/>
          </a:xfrm>
          <a:prstGeom prst="rect">
            <a:avLst/>
          </a:prstGeom>
          <a:noFill/>
          <a:ln w="0">
            <a:noFill/>
          </a:ln>
        </p:spPr>
        <p:txBody>
          <a:bodyPr lIns="0" rIns="0" tIns="0" bIns="0" anchor="ctr">
            <a:noAutofit/>
          </a:bodyPr>
          <a:p>
            <a:pPr indent="0" algn="ctr">
              <a:lnSpc>
                <a:spcPct val="100000"/>
              </a:lnSpc>
              <a:buNone/>
              <a:tabLst>
                <a:tab algn="l" pos="0"/>
              </a:tabLst>
            </a:pPr>
            <a:r>
              <a:rPr b="0" lang="en-US" sz="4400" strike="noStrike" u="none">
                <a:solidFill>
                  <a:srgbClr val="000000"/>
                </a:solidFill>
                <a:effectLst/>
                <a:uFillTx/>
                <a:latin typeface="Arial"/>
              </a:rPr>
              <a:t>Click to edit the title text format</a:t>
            </a:r>
            <a:endParaRPr b="0" lang="en-US" sz="4400" strike="noStrike" u="none">
              <a:solidFill>
                <a:srgbClr val="000000"/>
              </a:solidFill>
              <a:effectLst/>
              <a:uFillTx/>
              <a:latin typeface="Arial"/>
            </a:endParaRPr>
          </a:p>
        </p:txBody>
      </p:sp>
      <p:sp>
        <p:nvSpPr>
          <p:cNvPr id="49" name="PlaceHolder 2"/>
          <p:cNvSpPr>
            <a:spLocks noGrp="1"/>
          </p:cNvSpPr>
          <p:nvPr>
            <p:ph type="body"/>
          </p:nvPr>
        </p:nvSpPr>
        <p:spPr>
          <a:xfrm>
            <a:off x="457200" y="1203480"/>
            <a:ext cx="8228520" cy="2982240"/>
          </a:xfrm>
          <a:prstGeom prst="rect">
            <a:avLst/>
          </a:prstGeom>
          <a:noFill/>
          <a:ln w="0">
            <a:noFill/>
          </a:ln>
        </p:spPr>
        <p:txBody>
          <a:bodyPr lIns="0" rIns="0" tIns="0" bIns="0" anchor="t">
            <a:normAutofit/>
          </a:bodyPr>
          <a:p>
            <a:pPr marL="432000" indent="-324000">
              <a:lnSpc>
                <a:spcPct val="100000"/>
              </a:lnSpc>
              <a:spcBef>
                <a:spcPts val="1417"/>
              </a:spcBef>
              <a:buClr>
                <a:srgbClr val="000000"/>
              </a:buClr>
              <a:buSzPct val="45000"/>
              <a:buFont typeface="Wingdings" charset="2"/>
              <a:buChar char=""/>
            </a:pPr>
            <a:r>
              <a:rPr b="0" lang="en-US" sz="3200" strike="noStrike" u="none">
                <a:solidFill>
                  <a:srgbClr val="000000"/>
                </a:solidFill>
                <a:effectLst/>
                <a:uFillTx/>
                <a:latin typeface="Arial"/>
              </a:rPr>
              <a:t>Click to edit the outline text format</a:t>
            </a:r>
            <a:endParaRPr b="0" lang="en-US" sz="3200" strike="noStrike" u="none">
              <a:solidFill>
                <a:srgbClr val="000000"/>
              </a:solidFill>
              <a:effectLst/>
              <a:uFillTx/>
              <a:latin typeface="Arial"/>
            </a:endParaRPr>
          </a:p>
          <a:p>
            <a:pPr lvl="1" marL="864000" indent="-324000">
              <a:lnSpc>
                <a:spcPct val="100000"/>
              </a:lnSpc>
              <a:spcBef>
                <a:spcPts val="1134"/>
              </a:spcBef>
              <a:buClr>
                <a:srgbClr val="000000"/>
              </a:buClr>
              <a:buSzPct val="75000"/>
              <a:buFont typeface="Symbol" charset="2"/>
              <a:buChar char=""/>
            </a:pPr>
            <a:r>
              <a:rPr b="0" lang="en-US" sz="2800" strike="noStrike" u="none">
                <a:solidFill>
                  <a:srgbClr val="000000"/>
                </a:solidFill>
                <a:effectLst/>
                <a:uFillTx/>
                <a:latin typeface="Arial"/>
              </a:rPr>
              <a:t>Second Outline Level</a:t>
            </a:r>
            <a:endParaRPr b="0" lang="en-US" sz="2800" strike="noStrike" u="none">
              <a:solidFill>
                <a:srgbClr val="000000"/>
              </a:solidFill>
              <a:effectLst/>
              <a:uFillTx/>
              <a:latin typeface="Arial"/>
            </a:endParaRPr>
          </a:p>
          <a:p>
            <a:pPr lvl="2" marL="1296000" indent="-288000">
              <a:lnSpc>
                <a:spcPct val="100000"/>
              </a:lnSpc>
              <a:spcBef>
                <a:spcPts val="850"/>
              </a:spcBef>
              <a:buClr>
                <a:srgbClr val="000000"/>
              </a:buClr>
              <a:buSzPct val="45000"/>
              <a:buFont typeface="Wingdings" charset="2"/>
              <a:buChar char=""/>
            </a:pPr>
            <a:r>
              <a:rPr b="0" lang="en-US" sz="2400" strike="noStrike" u="none">
                <a:solidFill>
                  <a:srgbClr val="000000"/>
                </a:solidFill>
                <a:effectLst/>
                <a:uFillTx/>
                <a:latin typeface="Arial"/>
              </a:rPr>
              <a:t>Third Outline Level</a:t>
            </a:r>
            <a:endParaRPr b="0" lang="en-US" sz="2400" strike="noStrike" u="none">
              <a:solidFill>
                <a:srgbClr val="000000"/>
              </a:solidFill>
              <a:effectLst/>
              <a:uFillTx/>
              <a:latin typeface="Arial"/>
            </a:endParaRPr>
          </a:p>
          <a:p>
            <a:pPr lvl="3" marL="1728000" indent="-216000">
              <a:lnSpc>
                <a:spcPct val="100000"/>
              </a:lnSpc>
              <a:spcBef>
                <a:spcPts val="567"/>
              </a:spcBef>
              <a:buClr>
                <a:srgbClr val="000000"/>
              </a:buClr>
              <a:buSzPct val="75000"/>
              <a:buFont typeface="Symbol" charset="2"/>
              <a:buChar char=""/>
            </a:pPr>
            <a:r>
              <a:rPr b="0" lang="en-US" sz="2000" strike="noStrike" u="none">
                <a:solidFill>
                  <a:srgbClr val="000000"/>
                </a:solidFill>
                <a:effectLst/>
                <a:uFillTx/>
                <a:latin typeface="Arial"/>
              </a:rPr>
              <a:t>Fourth Outline Level</a:t>
            </a:r>
            <a:endParaRPr b="0" lang="en-US" sz="2000" strike="noStrike" u="none">
              <a:solidFill>
                <a:srgbClr val="000000"/>
              </a:solidFill>
              <a:effectLst/>
              <a:uFillTx/>
              <a:latin typeface="Arial"/>
            </a:endParaRPr>
          </a:p>
          <a:p>
            <a:pPr lvl="4" marL="2160000" indent="-216000">
              <a:lnSpc>
                <a:spcPct val="100000"/>
              </a:lnSpc>
              <a:spcBef>
                <a:spcPts val="283"/>
              </a:spcBef>
              <a:buClr>
                <a:srgbClr val="000000"/>
              </a:buClr>
              <a:buSzPct val="45000"/>
              <a:buFont typeface="Wingdings" charset="2"/>
              <a:buChar char=""/>
            </a:pPr>
            <a:r>
              <a:rPr b="0" lang="en-US" sz="2000" strike="noStrike" u="none">
                <a:solidFill>
                  <a:srgbClr val="000000"/>
                </a:solidFill>
                <a:effectLst/>
                <a:uFillTx/>
                <a:latin typeface="Arial"/>
              </a:rPr>
              <a:t>Fifth Outline Level</a:t>
            </a:r>
            <a:endParaRPr b="0" lang="en-US" sz="2000" strike="noStrike" u="none">
              <a:solidFill>
                <a:srgbClr val="000000"/>
              </a:solidFill>
              <a:effectLst/>
              <a:uFillTx/>
              <a:latin typeface="Arial"/>
            </a:endParaRPr>
          </a:p>
          <a:p>
            <a:pPr lvl="5" marL="2592000" indent="-216000">
              <a:lnSpc>
                <a:spcPct val="100000"/>
              </a:lnSpc>
              <a:spcBef>
                <a:spcPts val="283"/>
              </a:spcBef>
              <a:buClr>
                <a:srgbClr val="000000"/>
              </a:buClr>
              <a:buSzPct val="45000"/>
              <a:buFont typeface="Wingdings" charset="2"/>
              <a:buChar char=""/>
            </a:pPr>
            <a:r>
              <a:rPr b="0" lang="en-US" sz="2000" strike="noStrike" u="none">
                <a:solidFill>
                  <a:srgbClr val="000000"/>
                </a:solidFill>
                <a:effectLst/>
                <a:uFillTx/>
                <a:latin typeface="Arial"/>
              </a:rPr>
              <a:t>Sixth Outline Level</a:t>
            </a:r>
            <a:endParaRPr b="0" lang="en-US" sz="2000" strike="noStrike" u="none">
              <a:solidFill>
                <a:srgbClr val="000000"/>
              </a:solidFill>
              <a:effectLst/>
              <a:uFillTx/>
              <a:latin typeface="Arial"/>
            </a:endParaRPr>
          </a:p>
          <a:p>
            <a:pPr lvl="6" marL="3024000" indent="-216000">
              <a:lnSpc>
                <a:spcPct val="100000"/>
              </a:lnSpc>
              <a:spcBef>
                <a:spcPts val="283"/>
              </a:spcBef>
              <a:buClr>
                <a:srgbClr val="000000"/>
              </a:buClr>
              <a:buSzPct val="45000"/>
              <a:buFont typeface="Wingdings" charset="2"/>
              <a:buChar char=""/>
            </a:pPr>
            <a:r>
              <a:rPr b="0" lang="en-US" sz="2000" strike="noStrike" u="none">
                <a:solidFill>
                  <a:srgbClr val="000000"/>
                </a:solidFill>
                <a:effectLst/>
                <a:uFillTx/>
                <a:latin typeface="Arial"/>
              </a:rPr>
              <a:t>Seventh Outline Level</a:t>
            </a:r>
            <a:endParaRPr b="0" lang="en-US" sz="2000" strike="noStrike" u="none">
              <a:solidFill>
                <a:srgbClr val="000000"/>
              </a:solidFill>
              <a:effectLst/>
              <a:uFillTx/>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Default 6">
    <p:bg>
      <p:bgPr>
        <a:solidFill>
          <a:schemeClr val="lt1"/>
        </a:solidFill>
      </p:bgPr>
    </p:bg>
    <p:spTree>
      <p:nvGrpSpPr>
        <p:cNvPr id="1" name=""/>
        <p:cNvGrpSpPr/>
        <p:nvPr/>
      </p:nvGrpSpPr>
      <p:grpSpPr>
        <a:xfrm>
          <a:off x="0" y="0"/>
          <a:ext cx="0" cy="0"/>
          <a:chOff x="0" y="0"/>
          <a:chExt cx="0" cy="0"/>
        </a:xfrm>
      </p:grpSpPr>
      <p:pic>
        <p:nvPicPr>
          <p:cNvPr id="50" name="Google Shape;90;p17" descr=""/>
          <p:cNvPicPr/>
          <p:nvPr/>
        </p:nvPicPr>
        <p:blipFill>
          <a:blip r:embed="rId2"/>
          <a:stretch/>
        </p:blipFill>
        <p:spPr>
          <a:xfrm>
            <a:off x="89280" y="77400"/>
            <a:ext cx="8993520" cy="4979520"/>
          </a:xfrm>
          <a:prstGeom prst="rect">
            <a:avLst/>
          </a:prstGeom>
          <a:noFill/>
          <a:ln w="0">
            <a:noFill/>
          </a:ln>
          <a:effectLst>
            <a:outerShdw blurRad="57240" dir="5400000" dist="19080" rotWithShape="0">
              <a:srgbClr val="000000">
                <a:alpha val="50000"/>
              </a:srgbClr>
            </a:outerShdw>
          </a:effectLst>
        </p:spPr>
      </p:pic>
      <p:sp>
        <p:nvSpPr>
          <p:cNvPr id="51" name="PlaceHolder 1"/>
          <p:cNvSpPr>
            <a:spLocks noGrp="1"/>
          </p:cNvSpPr>
          <p:nvPr>
            <p:ph type="title"/>
          </p:nvPr>
        </p:nvSpPr>
        <p:spPr>
          <a:xfrm>
            <a:off x="457200" y="205200"/>
            <a:ext cx="8228520" cy="857880"/>
          </a:xfrm>
          <a:prstGeom prst="rect">
            <a:avLst/>
          </a:prstGeom>
          <a:noFill/>
          <a:ln w="0">
            <a:noFill/>
          </a:ln>
        </p:spPr>
        <p:txBody>
          <a:bodyPr lIns="0" rIns="0" tIns="0" bIns="0" anchor="ctr">
            <a:noAutofit/>
          </a:bodyPr>
          <a:p>
            <a:pPr indent="0" algn="ctr">
              <a:lnSpc>
                <a:spcPct val="100000"/>
              </a:lnSpc>
              <a:buNone/>
              <a:tabLst>
                <a:tab algn="l" pos="0"/>
              </a:tabLst>
            </a:pPr>
            <a:r>
              <a:rPr b="0" lang="en-US" sz="4400" strike="noStrike" u="none">
                <a:solidFill>
                  <a:srgbClr val="000000"/>
                </a:solidFill>
                <a:effectLst/>
                <a:uFillTx/>
                <a:latin typeface="Arial"/>
              </a:rPr>
              <a:t>Click to edit the title text format</a:t>
            </a:r>
            <a:endParaRPr b="0" lang="en-US" sz="4400" strike="noStrike" u="none">
              <a:solidFill>
                <a:srgbClr val="000000"/>
              </a:solidFill>
              <a:effectLst/>
              <a:uFillTx/>
              <a:latin typeface="Arial"/>
            </a:endParaRPr>
          </a:p>
        </p:txBody>
      </p:sp>
      <p:sp>
        <p:nvSpPr>
          <p:cNvPr id="52" name="PlaceHolder 2"/>
          <p:cNvSpPr>
            <a:spLocks noGrp="1"/>
          </p:cNvSpPr>
          <p:nvPr>
            <p:ph type="body"/>
          </p:nvPr>
        </p:nvSpPr>
        <p:spPr>
          <a:xfrm>
            <a:off x="457200" y="1203480"/>
            <a:ext cx="8228520" cy="2982240"/>
          </a:xfrm>
          <a:prstGeom prst="rect">
            <a:avLst/>
          </a:prstGeom>
          <a:noFill/>
          <a:ln w="0">
            <a:noFill/>
          </a:ln>
        </p:spPr>
        <p:txBody>
          <a:bodyPr lIns="0" rIns="0" tIns="0" bIns="0" anchor="t">
            <a:normAutofit/>
          </a:bodyPr>
          <a:p>
            <a:pPr marL="432000" indent="-324000">
              <a:lnSpc>
                <a:spcPct val="100000"/>
              </a:lnSpc>
              <a:spcBef>
                <a:spcPts val="1417"/>
              </a:spcBef>
              <a:buClr>
                <a:srgbClr val="000000"/>
              </a:buClr>
              <a:buSzPct val="45000"/>
              <a:buFont typeface="Wingdings" charset="2"/>
              <a:buChar char=""/>
            </a:pPr>
            <a:r>
              <a:rPr b="0" lang="en-US" sz="3200" strike="noStrike" u="none">
                <a:solidFill>
                  <a:srgbClr val="000000"/>
                </a:solidFill>
                <a:effectLst/>
                <a:uFillTx/>
                <a:latin typeface="Arial"/>
              </a:rPr>
              <a:t>Click to edit the outline text format</a:t>
            </a:r>
            <a:endParaRPr b="0" lang="en-US" sz="3200" strike="noStrike" u="none">
              <a:solidFill>
                <a:srgbClr val="000000"/>
              </a:solidFill>
              <a:effectLst/>
              <a:uFillTx/>
              <a:latin typeface="Arial"/>
            </a:endParaRPr>
          </a:p>
          <a:p>
            <a:pPr lvl="1" marL="864000" indent="-324000">
              <a:lnSpc>
                <a:spcPct val="100000"/>
              </a:lnSpc>
              <a:spcBef>
                <a:spcPts val="1134"/>
              </a:spcBef>
              <a:buClr>
                <a:srgbClr val="000000"/>
              </a:buClr>
              <a:buSzPct val="75000"/>
              <a:buFont typeface="Symbol" charset="2"/>
              <a:buChar char=""/>
            </a:pPr>
            <a:r>
              <a:rPr b="0" lang="en-US" sz="2800" strike="noStrike" u="none">
                <a:solidFill>
                  <a:srgbClr val="000000"/>
                </a:solidFill>
                <a:effectLst/>
                <a:uFillTx/>
                <a:latin typeface="Arial"/>
              </a:rPr>
              <a:t>Second Outline Level</a:t>
            </a:r>
            <a:endParaRPr b="0" lang="en-US" sz="2800" strike="noStrike" u="none">
              <a:solidFill>
                <a:srgbClr val="000000"/>
              </a:solidFill>
              <a:effectLst/>
              <a:uFillTx/>
              <a:latin typeface="Arial"/>
            </a:endParaRPr>
          </a:p>
          <a:p>
            <a:pPr lvl="2" marL="1296000" indent="-288000">
              <a:lnSpc>
                <a:spcPct val="100000"/>
              </a:lnSpc>
              <a:spcBef>
                <a:spcPts val="850"/>
              </a:spcBef>
              <a:buClr>
                <a:srgbClr val="000000"/>
              </a:buClr>
              <a:buSzPct val="45000"/>
              <a:buFont typeface="Wingdings" charset="2"/>
              <a:buChar char=""/>
            </a:pPr>
            <a:r>
              <a:rPr b="0" lang="en-US" sz="2400" strike="noStrike" u="none">
                <a:solidFill>
                  <a:srgbClr val="000000"/>
                </a:solidFill>
                <a:effectLst/>
                <a:uFillTx/>
                <a:latin typeface="Arial"/>
              </a:rPr>
              <a:t>Third Outline Level</a:t>
            </a:r>
            <a:endParaRPr b="0" lang="en-US" sz="2400" strike="noStrike" u="none">
              <a:solidFill>
                <a:srgbClr val="000000"/>
              </a:solidFill>
              <a:effectLst/>
              <a:uFillTx/>
              <a:latin typeface="Arial"/>
            </a:endParaRPr>
          </a:p>
          <a:p>
            <a:pPr lvl="3" marL="1728000" indent="-216000">
              <a:lnSpc>
                <a:spcPct val="100000"/>
              </a:lnSpc>
              <a:spcBef>
                <a:spcPts val="567"/>
              </a:spcBef>
              <a:buClr>
                <a:srgbClr val="000000"/>
              </a:buClr>
              <a:buSzPct val="75000"/>
              <a:buFont typeface="Symbol" charset="2"/>
              <a:buChar char=""/>
            </a:pPr>
            <a:r>
              <a:rPr b="0" lang="en-US" sz="2000" strike="noStrike" u="none">
                <a:solidFill>
                  <a:srgbClr val="000000"/>
                </a:solidFill>
                <a:effectLst/>
                <a:uFillTx/>
                <a:latin typeface="Arial"/>
              </a:rPr>
              <a:t>Fourth Outline Level</a:t>
            </a:r>
            <a:endParaRPr b="0" lang="en-US" sz="2000" strike="noStrike" u="none">
              <a:solidFill>
                <a:srgbClr val="000000"/>
              </a:solidFill>
              <a:effectLst/>
              <a:uFillTx/>
              <a:latin typeface="Arial"/>
            </a:endParaRPr>
          </a:p>
          <a:p>
            <a:pPr lvl="4" marL="2160000" indent="-216000">
              <a:lnSpc>
                <a:spcPct val="100000"/>
              </a:lnSpc>
              <a:spcBef>
                <a:spcPts val="283"/>
              </a:spcBef>
              <a:buClr>
                <a:srgbClr val="000000"/>
              </a:buClr>
              <a:buSzPct val="45000"/>
              <a:buFont typeface="Wingdings" charset="2"/>
              <a:buChar char=""/>
            </a:pPr>
            <a:r>
              <a:rPr b="0" lang="en-US" sz="2000" strike="noStrike" u="none">
                <a:solidFill>
                  <a:srgbClr val="000000"/>
                </a:solidFill>
                <a:effectLst/>
                <a:uFillTx/>
                <a:latin typeface="Arial"/>
              </a:rPr>
              <a:t>Fifth Outline Level</a:t>
            </a:r>
            <a:endParaRPr b="0" lang="en-US" sz="2000" strike="noStrike" u="none">
              <a:solidFill>
                <a:srgbClr val="000000"/>
              </a:solidFill>
              <a:effectLst/>
              <a:uFillTx/>
              <a:latin typeface="Arial"/>
            </a:endParaRPr>
          </a:p>
          <a:p>
            <a:pPr lvl="5" marL="2592000" indent="-216000">
              <a:lnSpc>
                <a:spcPct val="100000"/>
              </a:lnSpc>
              <a:spcBef>
                <a:spcPts val="283"/>
              </a:spcBef>
              <a:buClr>
                <a:srgbClr val="000000"/>
              </a:buClr>
              <a:buSzPct val="45000"/>
              <a:buFont typeface="Wingdings" charset="2"/>
              <a:buChar char=""/>
            </a:pPr>
            <a:r>
              <a:rPr b="0" lang="en-US" sz="2000" strike="noStrike" u="none">
                <a:solidFill>
                  <a:srgbClr val="000000"/>
                </a:solidFill>
                <a:effectLst/>
                <a:uFillTx/>
                <a:latin typeface="Arial"/>
              </a:rPr>
              <a:t>Sixth Outline Level</a:t>
            </a:r>
            <a:endParaRPr b="0" lang="en-US" sz="2000" strike="noStrike" u="none">
              <a:solidFill>
                <a:srgbClr val="000000"/>
              </a:solidFill>
              <a:effectLst/>
              <a:uFillTx/>
              <a:latin typeface="Arial"/>
            </a:endParaRPr>
          </a:p>
          <a:p>
            <a:pPr lvl="6" marL="3024000" indent="-216000">
              <a:lnSpc>
                <a:spcPct val="100000"/>
              </a:lnSpc>
              <a:spcBef>
                <a:spcPts val="283"/>
              </a:spcBef>
              <a:buClr>
                <a:srgbClr val="000000"/>
              </a:buClr>
              <a:buSzPct val="45000"/>
              <a:buFont typeface="Wingdings" charset="2"/>
              <a:buChar char=""/>
            </a:pPr>
            <a:r>
              <a:rPr b="0" lang="en-US" sz="2000" strike="noStrike" u="none">
                <a:solidFill>
                  <a:srgbClr val="000000"/>
                </a:solidFill>
                <a:effectLst/>
                <a:uFillTx/>
                <a:latin typeface="Arial"/>
              </a:rPr>
              <a:t>Seventh Outline Level</a:t>
            </a:r>
            <a:endParaRPr b="0" lang="en-US" sz="2000" strike="noStrike" u="none">
              <a:solidFill>
                <a:srgbClr val="000000"/>
              </a:solidFill>
              <a:effectLst/>
              <a:uFillTx/>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6">
    <p:bg>
      <p:bgPr>
        <a:solidFill>
          <a:schemeClr val="lt1"/>
        </a:solidFill>
      </p:bgPr>
    </p:bg>
    <p:spTree>
      <p:nvGrpSpPr>
        <p:cNvPr id="1" name=""/>
        <p:cNvGrpSpPr/>
        <p:nvPr/>
      </p:nvGrpSpPr>
      <p:grpSpPr>
        <a:xfrm>
          <a:off x="0" y="0"/>
          <a:ext cx="0" cy="0"/>
          <a:chOff x="0" y="0"/>
          <a:chExt cx="0" cy="0"/>
        </a:xfrm>
      </p:grpSpPr>
      <p:pic>
        <p:nvPicPr>
          <p:cNvPr id="53" name="Google Shape;90;p17" descr=""/>
          <p:cNvPicPr/>
          <p:nvPr/>
        </p:nvPicPr>
        <p:blipFill>
          <a:blip r:embed="rId2"/>
          <a:stretch/>
        </p:blipFill>
        <p:spPr>
          <a:xfrm>
            <a:off x="89280" y="77400"/>
            <a:ext cx="8993520" cy="4979520"/>
          </a:xfrm>
          <a:prstGeom prst="rect">
            <a:avLst/>
          </a:prstGeom>
          <a:noFill/>
          <a:ln w="0">
            <a:noFill/>
          </a:ln>
          <a:effectLst>
            <a:outerShdw blurRad="57240" dir="5400000" dist="19080" rotWithShape="0">
              <a:srgbClr val="000000">
                <a:alpha val="50000"/>
              </a:srgbClr>
            </a:outerShdw>
          </a:effectLst>
        </p:spPr>
      </p:pic>
      <p:sp>
        <p:nvSpPr>
          <p:cNvPr id="54" name="PlaceHolder 1"/>
          <p:cNvSpPr>
            <a:spLocks noGrp="1"/>
          </p:cNvSpPr>
          <p:nvPr>
            <p:ph type="title"/>
          </p:nvPr>
        </p:nvSpPr>
        <p:spPr>
          <a:xfrm>
            <a:off x="457200" y="205200"/>
            <a:ext cx="8228520" cy="857880"/>
          </a:xfrm>
          <a:prstGeom prst="rect">
            <a:avLst/>
          </a:prstGeom>
          <a:noFill/>
          <a:ln w="0">
            <a:noFill/>
          </a:ln>
        </p:spPr>
        <p:txBody>
          <a:bodyPr lIns="0" rIns="0" tIns="0" bIns="0" anchor="ctr">
            <a:noAutofit/>
          </a:bodyPr>
          <a:p>
            <a:pPr indent="0" algn="ctr">
              <a:lnSpc>
                <a:spcPct val="100000"/>
              </a:lnSpc>
              <a:buNone/>
              <a:tabLst>
                <a:tab algn="l" pos="0"/>
              </a:tabLst>
            </a:pPr>
            <a:r>
              <a:rPr b="0" lang="en-US" sz="4400" strike="noStrike" u="none">
                <a:solidFill>
                  <a:srgbClr val="000000"/>
                </a:solidFill>
                <a:effectLst/>
                <a:uFillTx/>
                <a:latin typeface="Arial"/>
              </a:rPr>
              <a:t>Click to edit the title text format</a:t>
            </a:r>
            <a:endParaRPr b="0" lang="en-US" sz="4400" strike="noStrike" u="none">
              <a:solidFill>
                <a:srgbClr val="000000"/>
              </a:solidFill>
              <a:effectLst/>
              <a:uFillTx/>
              <a:latin typeface="Arial"/>
            </a:endParaRPr>
          </a:p>
        </p:txBody>
      </p:sp>
      <p:sp>
        <p:nvSpPr>
          <p:cNvPr id="55" name="PlaceHolder 2"/>
          <p:cNvSpPr>
            <a:spLocks noGrp="1"/>
          </p:cNvSpPr>
          <p:nvPr>
            <p:ph type="body"/>
          </p:nvPr>
        </p:nvSpPr>
        <p:spPr>
          <a:xfrm>
            <a:off x="457200" y="1203480"/>
            <a:ext cx="8228520" cy="2982240"/>
          </a:xfrm>
          <a:prstGeom prst="rect">
            <a:avLst/>
          </a:prstGeom>
          <a:noFill/>
          <a:ln w="0">
            <a:noFill/>
          </a:ln>
        </p:spPr>
        <p:txBody>
          <a:bodyPr lIns="0" rIns="0" tIns="0" bIns="0" anchor="t">
            <a:normAutofit/>
          </a:bodyPr>
          <a:p>
            <a:pPr marL="432000" indent="-324000">
              <a:lnSpc>
                <a:spcPct val="100000"/>
              </a:lnSpc>
              <a:spcBef>
                <a:spcPts val="1417"/>
              </a:spcBef>
              <a:buClr>
                <a:srgbClr val="000000"/>
              </a:buClr>
              <a:buSzPct val="45000"/>
              <a:buFont typeface="Wingdings" charset="2"/>
              <a:buChar char=""/>
            </a:pPr>
            <a:r>
              <a:rPr b="0" lang="en-US" sz="3200" strike="noStrike" u="none">
                <a:solidFill>
                  <a:srgbClr val="000000"/>
                </a:solidFill>
                <a:effectLst/>
                <a:uFillTx/>
                <a:latin typeface="Arial"/>
              </a:rPr>
              <a:t>Click to edit the outline text format</a:t>
            </a:r>
            <a:endParaRPr b="0" lang="en-US" sz="3200" strike="noStrike" u="none">
              <a:solidFill>
                <a:srgbClr val="000000"/>
              </a:solidFill>
              <a:effectLst/>
              <a:uFillTx/>
              <a:latin typeface="Arial"/>
            </a:endParaRPr>
          </a:p>
          <a:p>
            <a:pPr lvl="1" marL="864000" indent="-324000">
              <a:lnSpc>
                <a:spcPct val="100000"/>
              </a:lnSpc>
              <a:spcBef>
                <a:spcPts val="1134"/>
              </a:spcBef>
              <a:buClr>
                <a:srgbClr val="000000"/>
              </a:buClr>
              <a:buSzPct val="75000"/>
              <a:buFont typeface="Symbol" charset="2"/>
              <a:buChar char=""/>
            </a:pPr>
            <a:r>
              <a:rPr b="0" lang="en-US" sz="2800" strike="noStrike" u="none">
                <a:solidFill>
                  <a:srgbClr val="000000"/>
                </a:solidFill>
                <a:effectLst/>
                <a:uFillTx/>
                <a:latin typeface="Arial"/>
              </a:rPr>
              <a:t>Second Outline Level</a:t>
            </a:r>
            <a:endParaRPr b="0" lang="en-US" sz="2800" strike="noStrike" u="none">
              <a:solidFill>
                <a:srgbClr val="000000"/>
              </a:solidFill>
              <a:effectLst/>
              <a:uFillTx/>
              <a:latin typeface="Arial"/>
            </a:endParaRPr>
          </a:p>
          <a:p>
            <a:pPr lvl="2" marL="1296000" indent="-288000">
              <a:lnSpc>
                <a:spcPct val="100000"/>
              </a:lnSpc>
              <a:spcBef>
                <a:spcPts val="850"/>
              </a:spcBef>
              <a:buClr>
                <a:srgbClr val="000000"/>
              </a:buClr>
              <a:buSzPct val="45000"/>
              <a:buFont typeface="Wingdings" charset="2"/>
              <a:buChar char=""/>
            </a:pPr>
            <a:r>
              <a:rPr b="0" lang="en-US" sz="2400" strike="noStrike" u="none">
                <a:solidFill>
                  <a:srgbClr val="000000"/>
                </a:solidFill>
                <a:effectLst/>
                <a:uFillTx/>
                <a:latin typeface="Arial"/>
              </a:rPr>
              <a:t>Third Outline Level</a:t>
            </a:r>
            <a:endParaRPr b="0" lang="en-US" sz="2400" strike="noStrike" u="none">
              <a:solidFill>
                <a:srgbClr val="000000"/>
              </a:solidFill>
              <a:effectLst/>
              <a:uFillTx/>
              <a:latin typeface="Arial"/>
            </a:endParaRPr>
          </a:p>
          <a:p>
            <a:pPr lvl="3" marL="1728000" indent="-216000">
              <a:lnSpc>
                <a:spcPct val="100000"/>
              </a:lnSpc>
              <a:spcBef>
                <a:spcPts val="567"/>
              </a:spcBef>
              <a:buClr>
                <a:srgbClr val="000000"/>
              </a:buClr>
              <a:buSzPct val="75000"/>
              <a:buFont typeface="Symbol" charset="2"/>
              <a:buChar char=""/>
            </a:pPr>
            <a:r>
              <a:rPr b="0" lang="en-US" sz="2000" strike="noStrike" u="none">
                <a:solidFill>
                  <a:srgbClr val="000000"/>
                </a:solidFill>
                <a:effectLst/>
                <a:uFillTx/>
                <a:latin typeface="Arial"/>
              </a:rPr>
              <a:t>Fourth Outline Level</a:t>
            </a:r>
            <a:endParaRPr b="0" lang="en-US" sz="2000" strike="noStrike" u="none">
              <a:solidFill>
                <a:srgbClr val="000000"/>
              </a:solidFill>
              <a:effectLst/>
              <a:uFillTx/>
              <a:latin typeface="Arial"/>
            </a:endParaRPr>
          </a:p>
          <a:p>
            <a:pPr lvl="4" marL="2160000" indent="-216000">
              <a:lnSpc>
                <a:spcPct val="100000"/>
              </a:lnSpc>
              <a:spcBef>
                <a:spcPts val="283"/>
              </a:spcBef>
              <a:buClr>
                <a:srgbClr val="000000"/>
              </a:buClr>
              <a:buSzPct val="45000"/>
              <a:buFont typeface="Wingdings" charset="2"/>
              <a:buChar char=""/>
            </a:pPr>
            <a:r>
              <a:rPr b="0" lang="en-US" sz="2000" strike="noStrike" u="none">
                <a:solidFill>
                  <a:srgbClr val="000000"/>
                </a:solidFill>
                <a:effectLst/>
                <a:uFillTx/>
                <a:latin typeface="Arial"/>
              </a:rPr>
              <a:t>Fifth Outline Level</a:t>
            </a:r>
            <a:endParaRPr b="0" lang="en-US" sz="2000" strike="noStrike" u="none">
              <a:solidFill>
                <a:srgbClr val="000000"/>
              </a:solidFill>
              <a:effectLst/>
              <a:uFillTx/>
              <a:latin typeface="Arial"/>
            </a:endParaRPr>
          </a:p>
          <a:p>
            <a:pPr lvl="5" marL="2592000" indent="-216000">
              <a:lnSpc>
                <a:spcPct val="100000"/>
              </a:lnSpc>
              <a:spcBef>
                <a:spcPts val="283"/>
              </a:spcBef>
              <a:buClr>
                <a:srgbClr val="000000"/>
              </a:buClr>
              <a:buSzPct val="45000"/>
              <a:buFont typeface="Wingdings" charset="2"/>
              <a:buChar char=""/>
            </a:pPr>
            <a:r>
              <a:rPr b="0" lang="en-US" sz="2000" strike="noStrike" u="none">
                <a:solidFill>
                  <a:srgbClr val="000000"/>
                </a:solidFill>
                <a:effectLst/>
                <a:uFillTx/>
                <a:latin typeface="Arial"/>
              </a:rPr>
              <a:t>Sixth Outline Level</a:t>
            </a:r>
            <a:endParaRPr b="0" lang="en-US" sz="2000" strike="noStrike" u="none">
              <a:solidFill>
                <a:srgbClr val="000000"/>
              </a:solidFill>
              <a:effectLst/>
              <a:uFillTx/>
              <a:latin typeface="Arial"/>
            </a:endParaRPr>
          </a:p>
          <a:p>
            <a:pPr lvl="6" marL="3024000" indent="-216000">
              <a:lnSpc>
                <a:spcPct val="100000"/>
              </a:lnSpc>
              <a:spcBef>
                <a:spcPts val="283"/>
              </a:spcBef>
              <a:buClr>
                <a:srgbClr val="000000"/>
              </a:buClr>
              <a:buSzPct val="45000"/>
              <a:buFont typeface="Wingdings" charset="2"/>
              <a:buChar char=""/>
            </a:pPr>
            <a:r>
              <a:rPr b="0" lang="en-US" sz="2000" strike="noStrike" u="none">
                <a:solidFill>
                  <a:srgbClr val="000000"/>
                </a:solidFill>
                <a:effectLst/>
                <a:uFillTx/>
                <a:latin typeface="Arial"/>
              </a:rPr>
              <a:t>Seventh Outline Level</a:t>
            </a:r>
            <a:endParaRPr b="0" lang="en-US" sz="2000" strike="noStrike" u="none">
              <a:solidFill>
                <a:srgbClr val="000000"/>
              </a:solidFill>
              <a:effectLst/>
              <a:uFillTx/>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Default">
    <p:spTree>
      <p:nvGrpSpPr>
        <p:cNvPr id="1" name=""/>
        <p:cNvGrpSpPr/>
        <p:nvPr/>
      </p:nvGrpSpPr>
      <p:grpSpPr>
        <a:xfrm>
          <a:off x="0" y="0"/>
          <a:ext cx="0" cy="0"/>
          <a:chOff x="0" y="0"/>
          <a:chExt cx="0" cy="0"/>
        </a:xfrm>
      </p:grpSpPr>
      <p:sp>
        <p:nvSpPr>
          <p:cNvPr id="16" name="PlaceHolder 1"/>
          <p:cNvSpPr>
            <a:spLocks noGrp="1"/>
          </p:cNvSpPr>
          <p:nvPr>
            <p:ph type="title"/>
          </p:nvPr>
        </p:nvSpPr>
        <p:spPr>
          <a:xfrm>
            <a:off x="457200" y="205200"/>
            <a:ext cx="8228520" cy="857880"/>
          </a:xfrm>
          <a:prstGeom prst="rect">
            <a:avLst/>
          </a:prstGeom>
          <a:noFill/>
          <a:ln w="0">
            <a:noFill/>
          </a:ln>
        </p:spPr>
        <p:txBody>
          <a:bodyPr lIns="0" rIns="0" tIns="0" bIns="0" anchor="ctr">
            <a:spAutoFit/>
          </a:bodyPr>
          <a:p>
            <a:pPr indent="0" algn="ctr">
              <a:buNone/>
            </a:pPr>
            <a:endParaRPr b="0" lang="en-US" sz="4400" strike="noStrike" u="none">
              <a:solidFill>
                <a:srgbClr val="000000"/>
              </a:solidFill>
              <a:effectLst/>
              <a:uFillTx/>
              <a:latin typeface="Arial"/>
            </a:endParaRPr>
          </a:p>
        </p:txBody>
      </p:sp>
      <p:sp>
        <p:nvSpPr>
          <p:cNvPr id="17" name="PlaceHolder 2"/>
          <p:cNvSpPr>
            <a:spLocks noGrp="1"/>
          </p:cNvSpPr>
          <p:nvPr>
            <p:ph/>
          </p:nvPr>
        </p:nvSpPr>
        <p:spPr>
          <a:xfrm>
            <a:off x="457200" y="1203480"/>
            <a:ext cx="8228520" cy="2982240"/>
          </a:xfrm>
          <a:prstGeom prst="rect">
            <a:avLst/>
          </a:prstGeom>
          <a:noFill/>
          <a:ln w="0">
            <a:noFill/>
          </a:ln>
        </p:spPr>
        <p:txBody>
          <a:bodyPr lIns="0" rIns="0" tIns="0" bIns="0" anchor="t">
            <a:normAutofit/>
          </a:bodyPr>
          <a:p>
            <a:pPr indent="0">
              <a:spcBef>
                <a:spcPts val="1417"/>
              </a:spcBef>
              <a:buNone/>
            </a:pPr>
            <a:endParaRPr b="0" lang="en-US" sz="3200" strike="noStrike" u="none">
              <a:solidFill>
                <a:srgbClr val="000000"/>
              </a:solidFill>
              <a:effectLst/>
              <a:uFillTx/>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 preserve="1">
  <p:cSld name="CUSTOM_7">
    <p:spTree>
      <p:nvGrpSpPr>
        <p:cNvPr id="1" name=""/>
        <p:cNvGrpSpPr/>
        <p:nvPr/>
      </p:nvGrpSpPr>
      <p:grpSpPr>
        <a:xfrm>
          <a:off x="0" y="0"/>
          <a:ext cx="0" cy="0"/>
          <a:chOff x="0" y="0"/>
          <a:chExt cx="0" cy="0"/>
        </a:xfrm>
      </p:grpSpPr>
      <p:sp>
        <p:nvSpPr>
          <p:cNvPr id="25" name="PlaceHolder 1"/>
          <p:cNvSpPr>
            <a:spLocks noGrp="1"/>
          </p:cNvSpPr>
          <p:nvPr>
            <p:ph type="title"/>
          </p:nvPr>
        </p:nvSpPr>
        <p:spPr>
          <a:xfrm>
            <a:off x="457200" y="205200"/>
            <a:ext cx="8228520" cy="857880"/>
          </a:xfrm>
          <a:prstGeom prst="rect">
            <a:avLst/>
          </a:prstGeom>
          <a:noFill/>
          <a:ln w="0">
            <a:noFill/>
          </a:ln>
        </p:spPr>
        <p:txBody>
          <a:bodyPr lIns="0" rIns="0" tIns="0" bIns="0" anchor="ctr">
            <a:spAutoFit/>
          </a:bodyPr>
          <a:p>
            <a:pPr indent="0" algn="ctr">
              <a:buNone/>
            </a:pPr>
            <a:endParaRPr b="0" lang="en-US" sz="4400" strike="noStrike" u="none">
              <a:solidFill>
                <a:srgbClr val="000000"/>
              </a:solidFill>
              <a:effectLst/>
              <a:uFillTx/>
              <a:latin typeface="Arial"/>
            </a:endParaRPr>
          </a:p>
        </p:txBody>
      </p:sp>
      <p:sp>
        <p:nvSpPr>
          <p:cNvPr id="26" name="PlaceHolder 2"/>
          <p:cNvSpPr>
            <a:spLocks noGrp="1"/>
          </p:cNvSpPr>
          <p:nvPr>
            <p:ph type="subTitle"/>
          </p:nvPr>
        </p:nvSpPr>
        <p:spPr>
          <a:xfrm>
            <a:off x="457200" y="1203480"/>
            <a:ext cx="8228520" cy="2982240"/>
          </a:xfrm>
          <a:prstGeom prst="rect">
            <a:avLst/>
          </a:prstGeom>
          <a:noFill/>
          <a:ln w="0">
            <a:noFill/>
          </a:ln>
        </p:spPr>
        <p:txBody>
          <a:bodyPr lIns="0" rIns="0" tIns="0" bIns="0" anchor="ctr">
            <a:spAutoFit/>
          </a:bodyPr>
          <a:p>
            <a:pPr indent="0" algn="ctr">
              <a:buNone/>
            </a:pPr>
            <a:endParaRPr b="0" lang="en-US" sz="3200" strike="noStrike" u="none">
              <a:solidFill>
                <a:srgbClr val="000000"/>
              </a:solidFill>
              <a:effectLst/>
              <a:uFillTx/>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50">
    <p:spTree>
      <p:nvGrpSpPr>
        <p:cNvPr id="1" name=""/>
        <p:cNvGrpSpPr/>
        <p:nvPr/>
      </p:nvGrpSpPr>
      <p:grpSpPr>
        <a:xfrm>
          <a:off x="0" y="0"/>
          <a:ext cx="0" cy="0"/>
          <a:chOff x="0" y="0"/>
          <a:chExt cx="0" cy="0"/>
        </a:xfrm>
      </p:grpSpPr>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 preserve="1">
  <p:cSld name="Default 45">
    <p:bg>
      <p:bgPr>
        <a:solidFill>
          <a:schemeClr val="lt1"/>
        </a:solidFill>
      </p:bgPr>
    </p:bg>
    <p:spTree>
      <p:nvGrpSpPr>
        <p:cNvPr id="1" name=""/>
        <p:cNvGrpSpPr/>
        <p:nvPr/>
      </p:nvGrpSpPr>
      <p:grpSpPr>
        <a:xfrm>
          <a:off x="0" y="0"/>
          <a:ext cx="0" cy="0"/>
          <a:chOff x="0" y="0"/>
          <a:chExt cx="0" cy="0"/>
        </a:xfrm>
      </p:grpSpPr>
      <p:pic>
        <p:nvPicPr>
          <p:cNvPr id="30" name="Google Shape;90;p17" descr=""/>
          <p:cNvPicPr/>
          <p:nvPr/>
        </p:nvPicPr>
        <p:blipFill>
          <a:blip r:embed="rId2"/>
          <a:stretch/>
        </p:blipFill>
        <p:spPr>
          <a:xfrm>
            <a:off x="89280" y="77400"/>
            <a:ext cx="8993520" cy="4979520"/>
          </a:xfrm>
          <a:prstGeom prst="rect">
            <a:avLst/>
          </a:prstGeom>
          <a:noFill/>
          <a:ln w="0">
            <a:noFill/>
          </a:ln>
          <a:effectLst>
            <a:outerShdw blurRad="57240" dir="5400000" dist="19080" rotWithShape="0">
              <a:srgbClr val="000000">
                <a:alpha val="50000"/>
              </a:srgbClr>
            </a:outerShdw>
          </a:effectLst>
        </p:spPr>
      </p:pic>
      <p:sp>
        <p:nvSpPr>
          <p:cNvPr id="31" name="PlaceHolder 1"/>
          <p:cNvSpPr>
            <a:spLocks noGrp="1"/>
          </p:cNvSpPr>
          <p:nvPr>
            <p:ph type="title"/>
          </p:nvPr>
        </p:nvSpPr>
        <p:spPr>
          <a:xfrm>
            <a:off x="457200" y="496800"/>
            <a:ext cx="8228160" cy="274680"/>
          </a:xfrm>
          <a:prstGeom prst="rect">
            <a:avLst/>
          </a:prstGeom>
          <a:noFill/>
          <a:ln w="0">
            <a:noFill/>
          </a:ln>
        </p:spPr>
        <p:txBody>
          <a:bodyPr lIns="0" rIns="0" tIns="0" bIns="0" anchor="ctr">
            <a:spAutoFit/>
          </a:bodyPr>
          <a:p>
            <a:pPr indent="0">
              <a:lnSpc>
                <a:spcPct val="100000"/>
              </a:lnSpc>
              <a:buNone/>
              <a:tabLst>
                <a:tab algn="l" pos="0"/>
              </a:tabLst>
            </a:pPr>
            <a:r>
              <a:rPr b="0" lang="en-US" sz="1800" strike="noStrike" u="none">
                <a:solidFill>
                  <a:srgbClr val="000000"/>
                </a:solidFill>
                <a:effectLst/>
                <a:uFillTx/>
                <a:latin typeface="Arial"/>
              </a:rPr>
              <a:t>Click to edit the title text format</a:t>
            </a:r>
            <a:endParaRPr b="0" lang="en-US" sz="1800" strike="noStrike" u="none">
              <a:solidFill>
                <a:srgbClr val="000000"/>
              </a:solidFill>
              <a:effectLst/>
              <a:uFillTx/>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Default 1">
    <p:bg>
      <p:bgPr>
        <a:solidFill>
          <a:schemeClr val="lt1"/>
        </a:solidFill>
      </p:bgPr>
    </p:bg>
    <p:spTree>
      <p:nvGrpSpPr>
        <p:cNvPr id="1" name=""/>
        <p:cNvGrpSpPr/>
        <p:nvPr/>
      </p:nvGrpSpPr>
      <p:grpSpPr>
        <a:xfrm>
          <a:off x="0" y="0"/>
          <a:ext cx="0" cy="0"/>
          <a:chOff x="0" y="0"/>
          <a:chExt cx="0" cy="0"/>
        </a:xfrm>
      </p:grpSpPr>
      <p:pic>
        <p:nvPicPr>
          <p:cNvPr id="32" name="Google Shape;90;p17" descr=""/>
          <p:cNvPicPr/>
          <p:nvPr/>
        </p:nvPicPr>
        <p:blipFill>
          <a:blip r:embed="rId2"/>
          <a:stretch/>
        </p:blipFill>
        <p:spPr>
          <a:xfrm>
            <a:off x="89280" y="77400"/>
            <a:ext cx="8993520" cy="4979520"/>
          </a:xfrm>
          <a:prstGeom prst="rect">
            <a:avLst/>
          </a:prstGeom>
          <a:noFill/>
          <a:ln w="0">
            <a:noFill/>
          </a:ln>
          <a:effectLst>
            <a:outerShdw blurRad="57240" dir="5400000" dist="19080" rotWithShape="0">
              <a:srgbClr val="000000">
                <a:alpha val="50000"/>
              </a:srgbClr>
            </a:outerShdw>
          </a:effectLst>
        </p:spPr>
      </p:pic>
      <p:sp>
        <p:nvSpPr>
          <p:cNvPr id="33" name="PlaceHolder 1"/>
          <p:cNvSpPr>
            <a:spLocks noGrp="1"/>
          </p:cNvSpPr>
          <p:nvPr>
            <p:ph type="title"/>
          </p:nvPr>
        </p:nvSpPr>
        <p:spPr>
          <a:xfrm>
            <a:off x="457200" y="496800"/>
            <a:ext cx="8228160" cy="274680"/>
          </a:xfrm>
          <a:prstGeom prst="rect">
            <a:avLst/>
          </a:prstGeom>
          <a:noFill/>
          <a:ln w="0">
            <a:noFill/>
          </a:ln>
        </p:spPr>
        <p:txBody>
          <a:bodyPr lIns="0" rIns="0" tIns="0" bIns="0" anchor="ctr">
            <a:spAutoFit/>
          </a:bodyPr>
          <a:p>
            <a:pPr indent="0">
              <a:lnSpc>
                <a:spcPct val="100000"/>
              </a:lnSpc>
              <a:buNone/>
              <a:tabLst>
                <a:tab algn="l" pos="0"/>
              </a:tabLst>
            </a:pPr>
            <a:r>
              <a:rPr b="0" lang="en-US" sz="1800" strike="noStrike" u="none">
                <a:solidFill>
                  <a:srgbClr val="000000"/>
                </a:solidFill>
                <a:effectLst/>
                <a:uFillTx/>
                <a:latin typeface="Arial"/>
              </a:rPr>
              <a:t>Click to edit the title text format</a:t>
            </a:r>
            <a:endParaRPr b="0" lang="en-US" sz="1800" strike="noStrike" u="none">
              <a:solidFill>
                <a:srgbClr val="000000"/>
              </a:solidFill>
              <a:effectLst/>
              <a:uFillTx/>
              <a:latin typeface="Arial"/>
            </a:endParaRPr>
          </a:p>
        </p:txBody>
      </p:sp>
      <p:sp>
        <p:nvSpPr>
          <p:cNvPr id="34" name="PlaceHolder 2"/>
          <p:cNvSpPr>
            <a:spLocks noGrp="1"/>
          </p:cNvSpPr>
          <p:nvPr>
            <p:ph type="body"/>
          </p:nvPr>
        </p:nvSpPr>
        <p:spPr>
          <a:xfrm>
            <a:off x="457200" y="1203480"/>
            <a:ext cx="8228160" cy="2981880"/>
          </a:xfrm>
          <a:prstGeom prst="rect">
            <a:avLst/>
          </a:prstGeom>
          <a:noFill/>
          <a:ln w="0">
            <a:noFill/>
          </a:ln>
        </p:spPr>
        <p:txBody>
          <a:bodyPr lIns="0" rIns="0" tIns="0" bIns="0" anchor="t">
            <a:normAutofit/>
          </a:bodyPr>
          <a:p>
            <a:pPr marL="432000" indent="-324000">
              <a:lnSpc>
                <a:spcPct val="100000"/>
              </a:lnSpc>
              <a:spcBef>
                <a:spcPts val="1417"/>
              </a:spcBef>
              <a:buClr>
                <a:srgbClr val="000000"/>
              </a:buClr>
              <a:buSzPct val="45000"/>
              <a:buFont typeface="Wingdings" charset="2"/>
              <a:buChar char=""/>
            </a:pPr>
            <a:r>
              <a:rPr b="0" lang="en-US" sz="1800" strike="noStrike" u="none">
                <a:solidFill>
                  <a:srgbClr val="000000"/>
                </a:solidFill>
                <a:effectLst/>
                <a:uFillTx/>
                <a:latin typeface="Arial"/>
              </a:rPr>
              <a:t>Click to edit the outline text format</a:t>
            </a:r>
            <a:endParaRPr b="0" lang="en-US" sz="1800" strike="noStrike" u="none">
              <a:solidFill>
                <a:srgbClr val="000000"/>
              </a:solidFill>
              <a:effectLst/>
              <a:uFillTx/>
              <a:latin typeface="Arial"/>
            </a:endParaRPr>
          </a:p>
          <a:p>
            <a:pPr lvl="1" marL="864000" indent="-324000">
              <a:lnSpc>
                <a:spcPct val="100000"/>
              </a:lnSpc>
              <a:spcBef>
                <a:spcPts val="1134"/>
              </a:spcBef>
              <a:buClr>
                <a:srgbClr val="000000"/>
              </a:buClr>
              <a:buSzPct val="75000"/>
              <a:buFont typeface="Symbol" charset="2"/>
              <a:buChar char=""/>
            </a:pPr>
            <a:r>
              <a:rPr b="0" lang="en-US" sz="1800" strike="noStrike" u="none">
                <a:solidFill>
                  <a:srgbClr val="000000"/>
                </a:solidFill>
                <a:effectLst/>
                <a:uFillTx/>
                <a:latin typeface="Arial"/>
              </a:rPr>
              <a:t>Second Outline Level</a:t>
            </a:r>
            <a:endParaRPr b="0" lang="en-US" sz="1800" strike="noStrike" u="none">
              <a:solidFill>
                <a:srgbClr val="000000"/>
              </a:solidFill>
              <a:effectLst/>
              <a:uFillTx/>
              <a:latin typeface="Arial"/>
            </a:endParaRPr>
          </a:p>
          <a:p>
            <a:pPr lvl="2" marL="1296000" indent="-288000">
              <a:lnSpc>
                <a:spcPct val="100000"/>
              </a:lnSpc>
              <a:spcBef>
                <a:spcPts val="850"/>
              </a:spcBef>
              <a:buClr>
                <a:srgbClr val="000000"/>
              </a:buClr>
              <a:buSzPct val="45000"/>
              <a:buFont typeface="Wingdings" charset="2"/>
              <a:buChar char=""/>
            </a:pPr>
            <a:r>
              <a:rPr b="0" lang="en-US" sz="1800" strike="noStrike" u="none">
                <a:solidFill>
                  <a:srgbClr val="000000"/>
                </a:solidFill>
                <a:effectLst/>
                <a:uFillTx/>
                <a:latin typeface="Arial"/>
              </a:rPr>
              <a:t>Third Outline Level</a:t>
            </a:r>
            <a:endParaRPr b="0" lang="en-US" sz="1800" strike="noStrike" u="none">
              <a:solidFill>
                <a:srgbClr val="000000"/>
              </a:solidFill>
              <a:effectLst/>
              <a:uFillTx/>
              <a:latin typeface="Arial"/>
            </a:endParaRPr>
          </a:p>
          <a:p>
            <a:pPr lvl="3" marL="1728000" indent="-216000">
              <a:lnSpc>
                <a:spcPct val="100000"/>
              </a:lnSpc>
              <a:spcBef>
                <a:spcPts val="567"/>
              </a:spcBef>
              <a:buClr>
                <a:srgbClr val="000000"/>
              </a:buClr>
              <a:buSzPct val="75000"/>
              <a:buFont typeface="Symbol" charset="2"/>
              <a:buChar char=""/>
            </a:pPr>
            <a:r>
              <a:rPr b="0" lang="en-US" sz="1800" strike="noStrike" u="none">
                <a:solidFill>
                  <a:srgbClr val="000000"/>
                </a:solidFill>
                <a:effectLst/>
                <a:uFillTx/>
                <a:latin typeface="Arial"/>
              </a:rPr>
              <a:t>Fourth Outline Level</a:t>
            </a:r>
            <a:endParaRPr b="0" lang="en-US" sz="1800" strike="noStrike" u="none">
              <a:solidFill>
                <a:srgbClr val="000000"/>
              </a:solidFill>
              <a:effectLst/>
              <a:uFillTx/>
              <a:latin typeface="Arial"/>
            </a:endParaRPr>
          </a:p>
          <a:p>
            <a:pPr lvl="4" marL="2160000" indent="-216000">
              <a:lnSpc>
                <a:spcPct val="100000"/>
              </a:lnSpc>
              <a:spcBef>
                <a:spcPts val="283"/>
              </a:spcBef>
              <a:buClr>
                <a:srgbClr val="000000"/>
              </a:buClr>
              <a:buSzPct val="45000"/>
              <a:buFont typeface="Wingdings" charset="2"/>
              <a:buChar char=""/>
            </a:pPr>
            <a:r>
              <a:rPr b="0" lang="en-US" sz="1800" strike="noStrike" u="none">
                <a:solidFill>
                  <a:srgbClr val="000000"/>
                </a:solidFill>
                <a:effectLst/>
                <a:uFillTx/>
                <a:latin typeface="Arial"/>
              </a:rPr>
              <a:t>Fifth Outline Level</a:t>
            </a:r>
            <a:endParaRPr b="0" lang="en-US" sz="1800" strike="noStrike" u="none">
              <a:solidFill>
                <a:srgbClr val="000000"/>
              </a:solidFill>
              <a:effectLst/>
              <a:uFillTx/>
              <a:latin typeface="Arial"/>
            </a:endParaRPr>
          </a:p>
          <a:p>
            <a:pPr lvl="5" marL="2592000" indent="-216000">
              <a:lnSpc>
                <a:spcPct val="100000"/>
              </a:lnSpc>
              <a:spcBef>
                <a:spcPts val="283"/>
              </a:spcBef>
              <a:buClr>
                <a:srgbClr val="000000"/>
              </a:buClr>
              <a:buSzPct val="45000"/>
              <a:buFont typeface="Wingdings" charset="2"/>
              <a:buChar char=""/>
            </a:pPr>
            <a:r>
              <a:rPr b="0" lang="en-US" sz="1800" strike="noStrike" u="none">
                <a:solidFill>
                  <a:srgbClr val="000000"/>
                </a:solidFill>
                <a:effectLst/>
                <a:uFillTx/>
                <a:latin typeface="Arial"/>
              </a:rPr>
              <a:t>Sixth Outline Level</a:t>
            </a:r>
            <a:endParaRPr b="0" lang="en-US" sz="1800" strike="noStrike" u="none">
              <a:solidFill>
                <a:srgbClr val="000000"/>
              </a:solidFill>
              <a:effectLst/>
              <a:uFillTx/>
              <a:latin typeface="Arial"/>
            </a:endParaRPr>
          </a:p>
          <a:p>
            <a:pPr lvl="6" marL="3024000" indent="-216000">
              <a:lnSpc>
                <a:spcPct val="100000"/>
              </a:lnSpc>
              <a:spcBef>
                <a:spcPts val="283"/>
              </a:spcBef>
              <a:buClr>
                <a:srgbClr val="000000"/>
              </a:buClr>
              <a:buSzPct val="45000"/>
              <a:buFont typeface="Wingdings" charset="2"/>
              <a:buChar char=""/>
            </a:pPr>
            <a:r>
              <a:rPr b="0" lang="en-US" sz="1800" strike="noStrike" u="none">
                <a:solidFill>
                  <a:srgbClr val="000000"/>
                </a:solidFill>
                <a:effectLst/>
                <a:uFillTx/>
                <a:latin typeface="Arial"/>
              </a:rPr>
              <a:t>Seventh Outline Level</a:t>
            </a:r>
            <a:endParaRPr b="0" lang="en-US" sz="1800" strike="noStrike" u="none">
              <a:solidFill>
                <a:srgbClr val="000000"/>
              </a:solidFill>
              <a:effectLst/>
              <a:uFillTx/>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 preserve="1">
  <p:cSld name="Default 2">
    <p:bg>
      <p:bgPr>
        <a:solidFill>
          <a:schemeClr val="lt1"/>
        </a:solidFill>
      </p:bgPr>
    </p:bg>
    <p:spTree>
      <p:nvGrpSpPr>
        <p:cNvPr id="1" name=""/>
        <p:cNvGrpSpPr/>
        <p:nvPr/>
      </p:nvGrpSpPr>
      <p:grpSpPr>
        <a:xfrm>
          <a:off x="0" y="0"/>
          <a:ext cx="0" cy="0"/>
          <a:chOff x="0" y="0"/>
          <a:chExt cx="0" cy="0"/>
        </a:xfrm>
      </p:grpSpPr>
      <p:pic>
        <p:nvPicPr>
          <p:cNvPr id="35" name="Google Shape;90;p17" descr=""/>
          <p:cNvPicPr/>
          <p:nvPr/>
        </p:nvPicPr>
        <p:blipFill>
          <a:blip r:embed="rId2"/>
          <a:stretch/>
        </p:blipFill>
        <p:spPr>
          <a:xfrm>
            <a:off x="89280" y="77400"/>
            <a:ext cx="8993520" cy="4979520"/>
          </a:xfrm>
          <a:prstGeom prst="rect">
            <a:avLst/>
          </a:prstGeom>
          <a:noFill/>
          <a:ln w="0">
            <a:noFill/>
          </a:ln>
          <a:effectLst>
            <a:outerShdw blurRad="57240" dir="5400000" dist="19080" rotWithShape="0">
              <a:srgbClr val="000000">
                <a:alpha val="50000"/>
              </a:srgbClr>
            </a:outerShdw>
          </a:effectLst>
        </p:spPr>
      </p:pic>
      <p:sp>
        <p:nvSpPr>
          <p:cNvPr id="36" name="PlaceHolder 1"/>
          <p:cNvSpPr>
            <a:spLocks noGrp="1"/>
          </p:cNvSpPr>
          <p:nvPr>
            <p:ph type="title"/>
          </p:nvPr>
        </p:nvSpPr>
        <p:spPr>
          <a:xfrm>
            <a:off x="457200" y="205200"/>
            <a:ext cx="8228520" cy="857880"/>
          </a:xfrm>
          <a:prstGeom prst="rect">
            <a:avLst/>
          </a:prstGeom>
          <a:noFill/>
          <a:ln w="0">
            <a:noFill/>
          </a:ln>
        </p:spPr>
        <p:txBody>
          <a:bodyPr lIns="0" rIns="0" tIns="0" bIns="0" anchor="ctr">
            <a:noAutofit/>
          </a:bodyPr>
          <a:p>
            <a:pPr indent="0" algn="ctr">
              <a:lnSpc>
                <a:spcPct val="100000"/>
              </a:lnSpc>
              <a:buNone/>
              <a:tabLst>
                <a:tab algn="l" pos="0"/>
              </a:tabLst>
            </a:pPr>
            <a:r>
              <a:rPr b="0" lang="en-US" sz="4400" strike="noStrike" u="none">
                <a:solidFill>
                  <a:srgbClr val="000000"/>
                </a:solidFill>
                <a:effectLst/>
                <a:uFillTx/>
                <a:latin typeface="Arial"/>
              </a:rPr>
              <a:t>Click to edit the title text format</a:t>
            </a:r>
            <a:endParaRPr b="0" lang="en-US" sz="4400" strike="noStrike" u="none">
              <a:solidFill>
                <a:srgbClr val="000000"/>
              </a:solidFill>
              <a:effectLst/>
              <a:uFillTx/>
              <a:latin typeface="Arial"/>
            </a:endParaRPr>
          </a:p>
        </p:txBody>
      </p:sp>
      <p:sp>
        <p:nvSpPr>
          <p:cNvPr id="37" name="PlaceHolder 2"/>
          <p:cNvSpPr>
            <a:spLocks noGrp="1"/>
          </p:cNvSpPr>
          <p:nvPr>
            <p:ph type="body"/>
          </p:nvPr>
        </p:nvSpPr>
        <p:spPr>
          <a:xfrm>
            <a:off x="457200" y="1203480"/>
            <a:ext cx="8228520" cy="2982240"/>
          </a:xfrm>
          <a:prstGeom prst="rect">
            <a:avLst/>
          </a:prstGeom>
          <a:noFill/>
          <a:ln w="0">
            <a:noFill/>
          </a:ln>
        </p:spPr>
        <p:txBody>
          <a:bodyPr lIns="0" rIns="0" tIns="0" bIns="0" anchor="t">
            <a:normAutofit/>
          </a:bodyPr>
          <a:p>
            <a:pPr marL="432000" indent="-324000">
              <a:lnSpc>
                <a:spcPct val="100000"/>
              </a:lnSpc>
              <a:spcBef>
                <a:spcPts val="1417"/>
              </a:spcBef>
              <a:buClr>
                <a:srgbClr val="000000"/>
              </a:buClr>
              <a:buSzPct val="45000"/>
              <a:buFont typeface="Wingdings" charset="2"/>
              <a:buChar char=""/>
            </a:pPr>
            <a:r>
              <a:rPr b="0" lang="en-US" sz="3200" strike="noStrike" u="none">
                <a:solidFill>
                  <a:srgbClr val="000000"/>
                </a:solidFill>
                <a:effectLst/>
                <a:uFillTx/>
                <a:latin typeface="Arial"/>
              </a:rPr>
              <a:t>Click to edit the outline text format</a:t>
            </a:r>
            <a:endParaRPr b="0" lang="en-US" sz="3200" strike="noStrike" u="none">
              <a:solidFill>
                <a:srgbClr val="000000"/>
              </a:solidFill>
              <a:effectLst/>
              <a:uFillTx/>
              <a:latin typeface="Arial"/>
            </a:endParaRPr>
          </a:p>
          <a:p>
            <a:pPr lvl="1" marL="864000" indent="-324000">
              <a:lnSpc>
                <a:spcPct val="100000"/>
              </a:lnSpc>
              <a:spcBef>
                <a:spcPts val="1134"/>
              </a:spcBef>
              <a:buClr>
                <a:srgbClr val="000000"/>
              </a:buClr>
              <a:buSzPct val="75000"/>
              <a:buFont typeface="Symbol" charset="2"/>
              <a:buChar char=""/>
            </a:pPr>
            <a:r>
              <a:rPr b="0" lang="en-US" sz="2800" strike="noStrike" u="none">
                <a:solidFill>
                  <a:srgbClr val="000000"/>
                </a:solidFill>
                <a:effectLst/>
                <a:uFillTx/>
                <a:latin typeface="Arial"/>
              </a:rPr>
              <a:t>Second Outline Level</a:t>
            </a:r>
            <a:endParaRPr b="0" lang="en-US" sz="2800" strike="noStrike" u="none">
              <a:solidFill>
                <a:srgbClr val="000000"/>
              </a:solidFill>
              <a:effectLst/>
              <a:uFillTx/>
              <a:latin typeface="Arial"/>
            </a:endParaRPr>
          </a:p>
          <a:p>
            <a:pPr lvl="2" marL="1296000" indent="-288000">
              <a:lnSpc>
                <a:spcPct val="100000"/>
              </a:lnSpc>
              <a:spcBef>
                <a:spcPts val="850"/>
              </a:spcBef>
              <a:buClr>
                <a:srgbClr val="000000"/>
              </a:buClr>
              <a:buSzPct val="45000"/>
              <a:buFont typeface="Wingdings" charset="2"/>
              <a:buChar char=""/>
            </a:pPr>
            <a:r>
              <a:rPr b="0" lang="en-US" sz="2400" strike="noStrike" u="none">
                <a:solidFill>
                  <a:srgbClr val="000000"/>
                </a:solidFill>
                <a:effectLst/>
                <a:uFillTx/>
                <a:latin typeface="Arial"/>
              </a:rPr>
              <a:t>Third Outline Level</a:t>
            </a:r>
            <a:endParaRPr b="0" lang="en-US" sz="2400" strike="noStrike" u="none">
              <a:solidFill>
                <a:srgbClr val="000000"/>
              </a:solidFill>
              <a:effectLst/>
              <a:uFillTx/>
              <a:latin typeface="Arial"/>
            </a:endParaRPr>
          </a:p>
          <a:p>
            <a:pPr lvl="3" marL="1728000" indent="-216000">
              <a:lnSpc>
                <a:spcPct val="100000"/>
              </a:lnSpc>
              <a:spcBef>
                <a:spcPts val="567"/>
              </a:spcBef>
              <a:buClr>
                <a:srgbClr val="000000"/>
              </a:buClr>
              <a:buSzPct val="75000"/>
              <a:buFont typeface="Symbol" charset="2"/>
              <a:buChar char=""/>
            </a:pPr>
            <a:r>
              <a:rPr b="0" lang="en-US" sz="2000" strike="noStrike" u="none">
                <a:solidFill>
                  <a:srgbClr val="000000"/>
                </a:solidFill>
                <a:effectLst/>
                <a:uFillTx/>
                <a:latin typeface="Arial"/>
              </a:rPr>
              <a:t>Fourth Outline Level</a:t>
            </a:r>
            <a:endParaRPr b="0" lang="en-US" sz="2000" strike="noStrike" u="none">
              <a:solidFill>
                <a:srgbClr val="000000"/>
              </a:solidFill>
              <a:effectLst/>
              <a:uFillTx/>
              <a:latin typeface="Arial"/>
            </a:endParaRPr>
          </a:p>
          <a:p>
            <a:pPr lvl="4" marL="2160000" indent="-216000">
              <a:lnSpc>
                <a:spcPct val="100000"/>
              </a:lnSpc>
              <a:spcBef>
                <a:spcPts val="283"/>
              </a:spcBef>
              <a:buClr>
                <a:srgbClr val="000000"/>
              </a:buClr>
              <a:buSzPct val="45000"/>
              <a:buFont typeface="Wingdings" charset="2"/>
              <a:buChar char=""/>
            </a:pPr>
            <a:r>
              <a:rPr b="0" lang="en-US" sz="2000" strike="noStrike" u="none">
                <a:solidFill>
                  <a:srgbClr val="000000"/>
                </a:solidFill>
                <a:effectLst/>
                <a:uFillTx/>
                <a:latin typeface="Arial"/>
              </a:rPr>
              <a:t>Fifth Outline Level</a:t>
            </a:r>
            <a:endParaRPr b="0" lang="en-US" sz="2000" strike="noStrike" u="none">
              <a:solidFill>
                <a:srgbClr val="000000"/>
              </a:solidFill>
              <a:effectLst/>
              <a:uFillTx/>
              <a:latin typeface="Arial"/>
            </a:endParaRPr>
          </a:p>
          <a:p>
            <a:pPr lvl="5" marL="2592000" indent="-216000">
              <a:lnSpc>
                <a:spcPct val="100000"/>
              </a:lnSpc>
              <a:spcBef>
                <a:spcPts val="283"/>
              </a:spcBef>
              <a:buClr>
                <a:srgbClr val="000000"/>
              </a:buClr>
              <a:buSzPct val="45000"/>
              <a:buFont typeface="Wingdings" charset="2"/>
              <a:buChar char=""/>
            </a:pPr>
            <a:r>
              <a:rPr b="0" lang="en-US" sz="2000" strike="noStrike" u="none">
                <a:solidFill>
                  <a:srgbClr val="000000"/>
                </a:solidFill>
                <a:effectLst/>
                <a:uFillTx/>
                <a:latin typeface="Arial"/>
              </a:rPr>
              <a:t>Sixth Outline Level</a:t>
            </a:r>
            <a:endParaRPr b="0" lang="en-US" sz="2000" strike="noStrike" u="none">
              <a:solidFill>
                <a:srgbClr val="000000"/>
              </a:solidFill>
              <a:effectLst/>
              <a:uFillTx/>
              <a:latin typeface="Arial"/>
            </a:endParaRPr>
          </a:p>
          <a:p>
            <a:pPr lvl="6" marL="3024000" indent="-216000">
              <a:lnSpc>
                <a:spcPct val="100000"/>
              </a:lnSpc>
              <a:spcBef>
                <a:spcPts val="283"/>
              </a:spcBef>
              <a:buClr>
                <a:srgbClr val="000000"/>
              </a:buClr>
              <a:buSzPct val="45000"/>
              <a:buFont typeface="Wingdings" charset="2"/>
              <a:buChar char=""/>
            </a:pPr>
            <a:r>
              <a:rPr b="0" lang="en-US" sz="2000" strike="noStrike" u="none">
                <a:solidFill>
                  <a:srgbClr val="000000"/>
                </a:solidFill>
                <a:effectLst/>
                <a:uFillTx/>
                <a:latin typeface="Arial"/>
              </a:rPr>
              <a:t>Seventh Outline Level</a:t>
            </a:r>
            <a:endParaRPr b="0" lang="en-US" sz="2000" strike="noStrike" u="none">
              <a:solidFill>
                <a:srgbClr val="000000"/>
              </a:solidFill>
              <a:effectLst/>
              <a:uFillTx/>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Default 3">
    <p:bg>
      <p:bgPr>
        <a:solidFill>
          <a:schemeClr val="lt1"/>
        </a:solidFill>
      </p:bgPr>
    </p:bg>
    <p:spTree>
      <p:nvGrpSpPr>
        <p:cNvPr id="1" name=""/>
        <p:cNvGrpSpPr/>
        <p:nvPr/>
      </p:nvGrpSpPr>
      <p:grpSpPr>
        <a:xfrm>
          <a:off x="0" y="0"/>
          <a:ext cx="0" cy="0"/>
          <a:chOff x="0" y="0"/>
          <a:chExt cx="0" cy="0"/>
        </a:xfrm>
      </p:grpSpPr>
      <p:pic>
        <p:nvPicPr>
          <p:cNvPr id="38" name="Google Shape;90;p17" descr=""/>
          <p:cNvPicPr/>
          <p:nvPr/>
        </p:nvPicPr>
        <p:blipFill>
          <a:blip r:embed="rId2"/>
          <a:stretch/>
        </p:blipFill>
        <p:spPr>
          <a:xfrm>
            <a:off x="89280" y="77400"/>
            <a:ext cx="8993520" cy="4979520"/>
          </a:xfrm>
          <a:prstGeom prst="rect">
            <a:avLst/>
          </a:prstGeom>
          <a:noFill/>
          <a:ln w="0">
            <a:noFill/>
          </a:ln>
          <a:effectLst>
            <a:outerShdw blurRad="57240" dir="5400000" dist="19080" rotWithShape="0">
              <a:srgbClr val="000000">
                <a:alpha val="50000"/>
              </a:srgbClr>
            </a:outerShdw>
          </a:effectLst>
        </p:spPr>
      </p:pic>
      <p:sp>
        <p:nvSpPr>
          <p:cNvPr id="39" name="PlaceHolder 1"/>
          <p:cNvSpPr>
            <a:spLocks noGrp="1"/>
          </p:cNvSpPr>
          <p:nvPr>
            <p:ph type="title"/>
          </p:nvPr>
        </p:nvSpPr>
        <p:spPr>
          <a:xfrm>
            <a:off x="457200" y="205200"/>
            <a:ext cx="8228520" cy="857880"/>
          </a:xfrm>
          <a:prstGeom prst="rect">
            <a:avLst/>
          </a:prstGeom>
          <a:noFill/>
          <a:ln w="0">
            <a:noFill/>
          </a:ln>
        </p:spPr>
        <p:txBody>
          <a:bodyPr lIns="0" rIns="0" tIns="0" bIns="0" anchor="ctr">
            <a:noAutofit/>
          </a:bodyPr>
          <a:p>
            <a:pPr indent="0" algn="ctr">
              <a:lnSpc>
                <a:spcPct val="100000"/>
              </a:lnSpc>
              <a:buNone/>
              <a:tabLst>
                <a:tab algn="l" pos="0"/>
              </a:tabLst>
            </a:pPr>
            <a:r>
              <a:rPr b="0" lang="en-US" sz="4400" strike="noStrike" u="none">
                <a:solidFill>
                  <a:srgbClr val="000000"/>
                </a:solidFill>
                <a:effectLst/>
                <a:uFillTx/>
                <a:latin typeface="Arial"/>
              </a:rPr>
              <a:t>Click to edit the title text format</a:t>
            </a:r>
            <a:endParaRPr b="0" lang="en-US" sz="4400" strike="noStrike" u="none">
              <a:solidFill>
                <a:srgbClr val="000000"/>
              </a:solidFill>
              <a:effectLst/>
              <a:uFillTx/>
              <a:latin typeface="Arial"/>
            </a:endParaRPr>
          </a:p>
        </p:txBody>
      </p:sp>
      <p:sp>
        <p:nvSpPr>
          <p:cNvPr id="40" name="PlaceHolder 2"/>
          <p:cNvSpPr>
            <a:spLocks noGrp="1"/>
          </p:cNvSpPr>
          <p:nvPr>
            <p:ph type="body"/>
          </p:nvPr>
        </p:nvSpPr>
        <p:spPr>
          <a:xfrm>
            <a:off x="457200" y="1203480"/>
            <a:ext cx="8228520" cy="2982240"/>
          </a:xfrm>
          <a:prstGeom prst="rect">
            <a:avLst/>
          </a:prstGeom>
          <a:noFill/>
          <a:ln w="0">
            <a:noFill/>
          </a:ln>
        </p:spPr>
        <p:txBody>
          <a:bodyPr lIns="0" rIns="0" tIns="0" bIns="0" anchor="t">
            <a:normAutofit/>
          </a:bodyPr>
          <a:p>
            <a:pPr marL="432000" indent="-324000">
              <a:lnSpc>
                <a:spcPct val="100000"/>
              </a:lnSpc>
              <a:spcBef>
                <a:spcPts val="1417"/>
              </a:spcBef>
              <a:buClr>
                <a:srgbClr val="000000"/>
              </a:buClr>
              <a:buSzPct val="45000"/>
              <a:buFont typeface="Wingdings" charset="2"/>
              <a:buChar char=""/>
            </a:pPr>
            <a:r>
              <a:rPr b="0" lang="en-US" sz="3200" strike="noStrike" u="none">
                <a:solidFill>
                  <a:srgbClr val="000000"/>
                </a:solidFill>
                <a:effectLst/>
                <a:uFillTx/>
                <a:latin typeface="Arial"/>
              </a:rPr>
              <a:t>Click to edit the outline text format</a:t>
            </a:r>
            <a:endParaRPr b="0" lang="en-US" sz="3200" strike="noStrike" u="none">
              <a:solidFill>
                <a:srgbClr val="000000"/>
              </a:solidFill>
              <a:effectLst/>
              <a:uFillTx/>
              <a:latin typeface="Arial"/>
            </a:endParaRPr>
          </a:p>
          <a:p>
            <a:pPr lvl="1" marL="864000" indent="-324000">
              <a:lnSpc>
                <a:spcPct val="100000"/>
              </a:lnSpc>
              <a:spcBef>
                <a:spcPts val="1134"/>
              </a:spcBef>
              <a:buClr>
                <a:srgbClr val="000000"/>
              </a:buClr>
              <a:buSzPct val="75000"/>
              <a:buFont typeface="Symbol" charset="2"/>
              <a:buChar char=""/>
            </a:pPr>
            <a:r>
              <a:rPr b="0" lang="en-US" sz="2800" strike="noStrike" u="none">
                <a:solidFill>
                  <a:srgbClr val="000000"/>
                </a:solidFill>
                <a:effectLst/>
                <a:uFillTx/>
                <a:latin typeface="Arial"/>
              </a:rPr>
              <a:t>Second Outline Level</a:t>
            </a:r>
            <a:endParaRPr b="0" lang="en-US" sz="2800" strike="noStrike" u="none">
              <a:solidFill>
                <a:srgbClr val="000000"/>
              </a:solidFill>
              <a:effectLst/>
              <a:uFillTx/>
              <a:latin typeface="Arial"/>
            </a:endParaRPr>
          </a:p>
          <a:p>
            <a:pPr lvl="2" marL="1296000" indent="-288000">
              <a:lnSpc>
                <a:spcPct val="100000"/>
              </a:lnSpc>
              <a:spcBef>
                <a:spcPts val="850"/>
              </a:spcBef>
              <a:buClr>
                <a:srgbClr val="000000"/>
              </a:buClr>
              <a:buSzPct val="45000"/>
              <a:buFont typeface="Wingdings" charset="2"/>
              <a:buChar char=""/>
            </a:pPr>
            <a:r>
              <a:rPr b="0" lang="en-US" sz="2400" strike="noStrike" u="none">
                <a:solidFill>
                  <a:srgbClr val="000000"/>
                </a:solidFill>
                <a:effectLst/>
                <a:uFillTx/>
                <a:latin typeface="Arial"/>
              </a:rPr>
              <a:t>Third Outline Level</a:t>
            </a:r>
            <a:endParaRPr b="0" lang="en-US" sz="2400" strike="noStrike" u="none">
              <a:solidFill>
                <a:srgbClr val="000000"/>
              </a:solidFill>
              <a:effectLst/>
              <a:uFillTx/>
              <a:latin typeface="Arial"/>
            </a:endParaRPr>
          </a:p>
          <a:p>
            <a:pPr lvl="3" marL="1728000" indent="-216000">
              <a:lnSpc>
                <a:spcPct val="100000"/>
              </a:lnSpc>
              <a:spcBef>
                <a:spcPts val="567"/>
              </a:spcBef>
              <a:buClr>
                <a:srgbClr val="000000"/>
              </a:buClr>
              <a:buSzPct val="75000"/>
              <a:buFont typeface="Symbol" charset="2"/>
              <a:buChar char=""/>
            </a:pPr>
            <a:r>
              <a:rPr b="0" lang="en-US" sz="2000" strike="noStrike" u="none">
                <a:solidFill>
                  <a:srgbClr val="000000"/>
                </a:solidFill>
                <a:effectLst/>
                <a:uFillTx/>
                <a:latin typeface="Arial"/>
              </a:rPr>
              <a:t>Fourth Outline Level</a:t>
            </a:r>
            <a:endParaRPr b="0" lang="en-US" sz="2000" strike="noStrike" u="none">
              <a:solidFill>
                <a:srgbClr val="000000"/>
              </a:solidFill>
              <a:effectLst/>
              <a:uFillTx/>
              <a:latin typeface="Arial"/>
            </a:endParaRPr>
          </a:p>
          <a:p>
            <a:pPr lvl="4" marL="2160000" indent="-216000">
              <a:lnSpc>
                <a:spcPct val="100000"/>
              </a:lnSpc>
              <a:spcBef>
                <a:spcPts val="283"/>
              </a:spcBef>
              <a:buClr>
                <a:srgbClr val="000000"/>
              </a:buClr>
              <a:buSzPct val="45000"/>
              <a:buFont typeface="Wingdings" charset="2"/>
              <a:buChar char=""/>
            </a:pPr>
            <a:r>
              <a:rPr b="0" lang="en-US" sz="2000" strike="noStrike" u="none">
                <a:solidFill>
                  <a:srgbClr val="000000"/>
                </a:solidFill>
                <a:effectLst/>
                <a:uFillTx/>
                <a:latin typeface="Arial"/>
              </a:rPr>
              <a:t>Fifth Outline Level</a:t>
            </a:r>
            <a:endParaRPr b="0" lang="en-US" sz="2000" strike="noStrike" u="none">
              <a:solidFill>
                <a:srgbClr val="000000"/>
              </a:solidFill>
              <a:effectLst/>
              <a:uFillTx/>
              <a:latin typeface="Arial"/>
            </a:endParaRPr>
          </a:p>
          <a:p>
            <a:pPr lvl="5" marL="2592000" indent="-216000">
              <a:lnSpc>
                <a:spcPct val="100000"/>
              </a:lnSpc>
              <a:spcBef>
                <a:spcPts val="283"/>
              </a:spcBef>
              <a:buClr>
                <a:srgbClr val="000000"/>
              </a:buClr>
              <a:buSzPct val="45000"/>
              <a:buFont typeface="Wingdings" charset="2"/>
              <a:buChar char=""/>
            </a:pPr>
            <a:r>
              <a:rPr b="0" lang="en-US" sz="2000" strike="noStrike" u="none">
                <a:solidFill>
                  <a:srgbClr val="000000"/>
                </a:solidFill>
                <a:effectLst/>
                <a:uFillTx/>
                <a:latin typeface="Arial"/>
              </a:rPr>
              <a:t>Sixth Outline Level</a:t>
            </a:r>
            <a:endParaRPr b="0" lang="en-US" sz="2000" strike="noStrike" u="none">
              <a:solidFill>
                <a:srgbClr val="000000"/>
              </a:solidFill>
              <a:effectLst/>
              <a:uFillTx/>
              <a:latin typeface="Arial"/>
            </a:endParaRPr>
          </a:p>
          <a:p>
            <a:pPr lvl="6" marL="3024000" indent="-216000">
              <a:lnSpc>
                <a:spcPct val="100000"/>
              </a:lnSpc>
              <a:spcBef>
                <a:spcPts val="283"/>
              </a:spcBef>
              <a:buClr>
                <a:srgbClr val="000000"/>
              </a:buClr>
              <a:buSzPct val="45000"/>
              <a:buFont typeface="Wingdings" charset="2"/>
              <a:buChar char=""/>
            </a:pPr>
            <a:r>
              <a:rPr b="0" lang="en-US" sz="2000" strike="noStrike" u="none">
                <a:solidFill>
                  <a:srgbClr val="000000"/>
                </a:solidFill>
                <a:effectLst/>
                <a:uFillTx/>
                <a:latin typeface="Arial"/>
              </a:rPr>
              <a:t>Seventh Outline Level</a:t>
            </a:r>
            <a:endParaRPr b="0" lang="en-US" sz="2000" strike="noStrike" u="none">
              <a:solidFill>
                <a:srgbClr val="000000"/>
              </a:solidFill>
              <a:effectLst/>
              <a:uFillTx/>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 preserve="1">
  <p:cSld name="Default 4">
    <p:bg>
      <p:bgPr>
        <a:solidFill>
          <a:schemeClr val="lt1"/>
        </a:solidFill>
      </p:bgPr>
    </p:bg>
    <p:spTree>
      <p:nvGrpSpPr>
        <p:cNvPr id="1" name=""/>
        <p:cNvGrpSpPr/>
        <p:nvPr/>
      </p:nvGrpSpPr>
      <p:grpSpPr>
        <a:xfrm>
          <a:off x="0" y="0"/>
          <a:ext cx="0" cy="0"/>
          <a:chOff x="0" y="0"/>
          <a:chExt cx="0" cy="0"/>
        </a:xfrm>
      </p:grpSpPr>
      <p:pic>
        <p:nvPicPr>
          <p:cNvPr id="41" name="Google Shape;90;p17" descr=""/>
          <p:cNvPicPr/>
          <p:nvPr/>
        </p:nvPicPr>
        <p:blipFill>
          <a:blip r:embed="rId2"/>
          <a:stretch/>
        </p:blipFill>
        <p:spPr>
          <a:xfrm>
            <a:off x="89280" y="77400"/>
            <a:ext cx="8993520" cy="4979520"/>
          </a:xfrm>
          <a:prstGeom prst="rect">
            <a:avLst/>
          </a:prstGeom>
          <a:noFill/>
          <a:ln w="0">
            <a:noFill/>
          </a:ln>
          <a:effectLst>
            <a:outerShdw blurRad="57240" dir="5400000" dist="19080" rotWithShape="0">
              <a:srgbClr val="000000">
                <a:alpha val="50000"/>
              </a:srgbClr>
            </a:outerShdw>
          </a:effectLst>
        </p:spPr>
      </p:pic>
      <p:sp>
        <p:nvSpPr>
          <p:cNvPr id="42" name="PlaceHolder 1"/>
          <p:cNvSpPr>
            <a:spLocks noGrp="1"/>
          </p:cNvSpPr>
          <p:nvPr>
            <p:ph type="title"/>
          </p:nvPr>
        </p:nvSpPr>
        <p:spPr>
          <a:xfrm>
            <a:off x="457200" y="205200"/>
            <a:ext cx="8228520" cy="857880"/>
          </a:xfrm>
          <a:prstGeom prst="rect">
            <a:avLst/>
          </a:prstGeom>
          <a:noFill/>
          <a:ln w="0">
            <a:noFill/>
          </a:ln>
        </p:spPr>
        <p:txBody>
          <a:bodyPr lIns="0" rIns="0" tIns="0" bIns="0" anchor="ctr">
            <a:noAutofit/>
          </a:bodyPr>
          <a:p>
            <a:pPr indent="0" algn="ctr">
              <a:lnSpc>
                <a:spcPct val="100000"/>
              </a:lnSpc>
              <a:buNone/>
              <a:tabLst>
                <a:tab algn="l" pos="0"/>
              </a:tabLst>
            </a:pPr>
            <a:r>
              <a:rPr b="0" lang="en-US" sz="4400" strike="noStrike" u="none">
                <a:solidFill>
                  <a:srgbClr val="000000"/>
                </a:solidFill>
                <a:effectLst/>
                <a:uFillTx/>
                <a:latin typeface="Arial"/>
              </a:rPr>
              <a:t>Click to edit the title text format</a:t>
            </a:r>
            <a:endParaRPr b="0" lang="en-US" sz="4400" strike="noStrike" u="none">
              <a:solidFill>
                <a:srgbClr val="000000"/>
              </a:solidFill>
              <a:effectLst/>
              <a:uFillTx/>
              <a:latin typeface="Arial"/>
            </a:endParaRPr>
          </a:p>
        </p:txBody>
      </p:sp>
      <p:sp>
        <p:nvSpPr>
          <p:cNvPr id="43" name="PlaceHolder 2"/>
          <p:cNvSpPr>
            <a:spLocks noGrp="1"/>
          </p:cNvSpPr>
          <p:nvPr>
            <p:ph type="body"/>
          </p:nvPr>
        </p:nvSpPr>
        <p:spPr>
          <a:xfrm>
            <a:off x="457200" y="1203480"/>
            <a:ext cx="8228520" cy="2982240"/>
          </a:xfrm>
          <a:prstGeom prst="rect">
            <a:avLst/>
          </a:prstGeom>
          <a:noFill/>
          <a:ln w="0">
            <a:noFill/>
          </a:ln>
        </p:spPr>
        <p:txBody>
          <a:bodyPr lIns="0" rIns="0" tIns="0" bIns="0" anchor="t">
            <a:normAutofit/>
          </a:bodyPr>
          <a:p>
            <a:pPr marL="432000" indent="-324000">
              <a:lnSpc>
                <a:spcPct val="100000"/>
              </a:lnSpc>
              <a:spcBef>
                <a:spcPts val="1417"/>
              </a:spcBef>
              <a:buClr>
                <a:srgbClr val="000000"/>
              </a:buClr>
              <a:buSzPct val="45000"/>
              <a:buFont typeface="Wingdings" charset="2"/>
              <a:buChar char=""/>
            </a:pPr>
            <a:r>
              <a:rPr b="0" lang="en-US" sz="3200" strike="noStrike" u="none">
                <a:solidFill>
                  <a:srgbClr val="000000"/>
                </a:solidFill>
                <a:effectLst/>
                <a:uFillTx/>
                <a:latin typeface="Arial"/>
              </a:rPr>
              <a:t>Click to edit the outline text format</a:t>
            </a:r>
            <a:endParaRPr b="0" lang="en-US" sz="3200" strike="noStrike" u="none">
              <a:solidFill>
                <a:srgbClr val="000000"/>
              </a:solidFill>
              <a:effectLst/>
              <a:uFillTx/>
              <a:latin typeface="Arial"/>
            </a:endParaRPr>
          </a:p>
          <a:p>
            <a:pPr lvl="1" marL="864000" indent="-324000">
              <a:lnSpc>
                <a:spcPct val="100000"/>
              </a:lnSpc>
              <a:spcBef>
                <a:spcPts val="1134"/>
              </a:spcBef>
              <a:buClr>
                <a:srgbClr val="000000"/>
              </a:buClr>
              <a:buSzPct val="75000"/>
              <a:buFont typeface="Symbol" charset="2"/>
              <a:buChar char=""/>
            </a:pPr>
            <a:r>
              <a:rPr b="0" lang="en-US" sz="2800" strike="noStrike" u="none">
                <a:solidFill>
                  <a:srgbClr val="000000"/>
                </a:solidFill>
                <a:effectLst/>
                <a:uFillTx/>
                <a:latin typeface="Arial"/>
              </a:rPr>
              <a:t>Second Outline Level</a:t>
            </a:r>
            <a:endParaRPr b="0" lang="en-US" sz="2800" strike="noStrike" u="none">
              <a:solidFill>
                <a:srgbClr val="000000"/>
              </a:solidFill>
              <a:effectLst/>
              <a:uFillTx/>
              <a:latin typeface="Arial"/>
            </a:endParaRPr>
          </a:p>
          <a:p>
            <a:pPr lvl="2" marL="1296000" indent="-288000">
              <a:lnSpc>
                <a:spcPct val="100000"/>
              </a:lnSpc>
              <a:spcBef>
                <a:spcPts val="850"/>
              </a:spcBef>
              <a:buClr>
                <a:srgbClr val="000000"/>
              </a:buClr>
              <a:buSzPct val="45000"/>
              <a:buFont typeface="Wingdings" charset="2"/>
              <a:buChar char=""/>
            </a:pPr>
            <a:r>
              <a:rPr b="0" lang="en-US" sz="2400" strike="noStrike" u="none">
                <a:solidFill>
                  <a:srgbClr val="000000"/>
                </a:solidFill>
                <a:effectLst/>
                <a:uFillTx/>
                <a:latin typeface="Arial"/>
              </a:rPr>
              <a:t>Third Outline Level</a:t>
            </a:r>
            <a:endParaRPr b="0" lang="en-US" sz="2400" strike="noStrike" u="none">
              <a:solidFill>
                <a:srgbClr val="000000"/>
              </a:solidFill>
              <a:effectLst/>
              <a:uFillTx/>
              <a:latin typeface="Arial"/>
            </a:endParaRPr>
          </a:p>
          <a:p>
            <a:pPr lvl="3" marL="1728000" indent="-216000">
              <a:lnSpc>
                <a:spcPct val="100000"/>
              </a:lnSpc>
              <a:spcBef>
                <a:spcPts val="567"/>
              </a:spcBef>
              <a:buClr>
                <a:srgbClr val="000000"/>
              </a:buClr>
              <a:buSzPct val="75000"/>
              <a:buFont typeface="Symbol" charset="2"/>
              <a:buChar char=""/>
            </a:pPr>
            <a:r>
              <a:rPr b="0" lang="en-US" sz="2000" strike="noStrike" u="none">
                <a:solidFill>
                  <a:srgbClr val="000000"/>
                </a:solidFill>
                <a:effectLst/>
                <a:uFillTx/>
                <a:latin typeface="Arial"/>
              </a:rPr>
              <a:t>Fourth Outline Level</a:t>
            </a:r>
            <a:endParaRPr b="0" lang="en-US" sz="2000" strike="noStrike" u="none">
              <a:solidFill>
                <a:srgbClr val="000000"/>
              </a:solidFill>
              <a:effectLst/>
              <a:uFillTx/>
              <a:latin typeface="Arial"/>
            </a:endParaRPr>
          </a:p>
          <a:p>
            <a:pPr lvl="4" marL="2160000" indent="-216000">
              <a:lnSpc>
                <a:spcPct val="100000"/>
              </a:lnSpc>
              <a:spcBef>
                <a:spcPts val="283"/>
              </a:spcBef>
              <a:buClr>
                <a:srgbClr val="000000"/>
              </a:buClr>
              <a:buSzPct val="45000"/>
              <a:buFont typeface="Wingdings" charset="2"/>
              <a:buChar char=""/>
            </a:pPr>
            <a:r>
              <a:rPr b="0" lang="en-US" sz="2000" strike="noStrike" u="none">
                <a:solidFill>
                  <a:srgbClr val="000000"/>
                </a:solidFill>
                <a:effectLst/>
                <a:uFillTx/>
                <a:latin typeface="Arial"/>
              </a:rPr>
              <a:t>Fifth Outline Level</a:t>
            </a:r>
            <a:endParaRPr b="0" lang="en-US" sz="2000" strike="noStrike" u="none">
              <a:solidFill>
                <a:srgbClr val="000000"/>
              </a:solidFill>
              <a:effectLst/>
              <a:uFillTx/>
              <a:latin typeface="Arial"/>
            </a:endParaRPr>
          </a:p>
          <a:p>
            <a:pPr lvl="5" marL="2592000" indent="-216000">
              <a:lnSpc>
                <a:spcPct val="100000"/>
              </a:lnSpc>
              <a:spcBef>
                <a:spcPts val="283"/>
              </a:spcBef>
              <a:buClr>
                <a:srgbClr val="000000"/>
              </a:buClr>
              <a:buSzPct val="45000"/>
              <a:buFont typeface="Wingdings" charset="2"/>
              <a:buChar char=""/>
            </a:pPr>
            <a:r>
              <a:rPr b="0" lang="en-US" sz="2000" strike="noStrike" u="none">
                <a:solidFill>
                  <a:srgbClr val="000000"/>
                </a:solidFill>
                <a:effectLst/>
                <a:uFillTx/>
                <a:latin typeface="Arial"/>
              </a:rPr>
              <a:t>Sixth Outline Level</a:t>
            </a:r>
            <a:endParaRPr b="0" lang="en-US" sz="2000" strike="noStrike" u="none">
              <a:solidFill>
                <a:srgbClr val="000000"/>
              </a:solidFill>
              <a:effectLst/>
              <a:uFillTx/>
              <a:latin typeface="Arial"/>
            </a:endParaRPr>
          </a:p>
          <a:p>
            <a:pPr lvl="6" marL="3024000" indent="-216000">
              <a:lnSpc>
                <a:spcPct val="100000"/>
              </a:lnSpc>
              <a:spcBef>
                <a:spcPts val="283"/>
              </a:spcBef>
              <a:buClr>
                <a:srgbClr val="000000"/>
              </a:buClr>
              <a:buSzPct val="45000"/>
              <a:buFont typeface="Wingdings" charset="2"/>
              <a:buChar char=""/>
            </a:pPr>
            <a:r>
              <a:rPr b="0" lang="en-US" sz="2000" strike="noStrike" u="none">
                <a:solidFill>
                  <a:srgbClr val="000000"/>
                </a:solidFill>
                <a:effectLst/>
                <a:uFillTx/>
                <a:latin typeface="Arial"/>
              </a:rPr>
              <a:t>Seventh Outline Level</a:t>
            </a:r>
            <a:endParaRPr b="0" lang="en-US" sz="2000" strike="noStrike" u="none">
              <a:solidFill>
                <a:srgbClr val="000000"/>
              </a:solidFill>
              <a:effectLst/>
              <a:uFillTx/>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slideLayout" Target="../slideLayouts/slideLayout1.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1.png"/><Relationship Id="rId3" Type="http://schemas.openxmlformats.org/officeDocument/2006/relationships/slideLayout" Target="../slideLayouts/slideLayout2.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1.png"/><Relationship Id="rId3" Type="http://schemas.openxmlformats.org/officeDocument/2006/relationships/slideLayout" Target="../slideLayouts/slideLayout3.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image" Target="../media/image2.png"/><Relationship Id="rId3" Type="http://schemas.openxmlformats.org/officeDocument/2006/relationships/slideLayout" Target="../slideLayouts/slideLayout4.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slideLayout" Target="../slideLayouts/slideLayout5.xml"/><Relationship Id="rId3" Type="http://schemas.openxmlformats.org/officeDocument/2006/relationships/slideLayout" Target="../slideLayouts/slideLayout6.xml"/><Relationship Id="rId4" Type="http://schemas.openxmlformats.org/officeDocument/2006/relationships/slideLayout" Target="../slideLayouts/slideLayout7.xml"/><Relationship Id="rId5" Type="http://schemas.openxmlformats.org/officeDocument/2006/relationships/slideLayout" Target="../slideLayouts/slideLayout8.xml"/><Relationship Id="rId6" Type="http://schemas.openxmlformats.org/officeDocument/2006/relationships/slideLayout" Target="../slideLayouts/slideLayout9.xml"/><Relationship Id="rId7" Type="http://schemas.openxmlformats.org/officeDocument/2006/relationships/slideLayout" Target="../slideLayouts/slideLayout10.xml"/><Relationship Id="rId8" Type="http://schemas.openxmlformats.org/officeDocument/2006/relationships/slideLayout" Target="../slideLayouts/slideLayout11.xml"/><Relationship Id="rId9" Type="http://schemas.openxmlformats.org/officeDocument/2006/relationships/slideLayout" Target="../slideLayouts/slideLayout12.xml"/><Relationship Id="rId10" Type="http://schemas.openxmlformats.org/officeDocument/2006/relationships/slideLayout" Target="../slideLayouts/slideLayout13.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pic>
        <p:nvPicPr>
          <p:cNvPr id="0" name="Google Shape;9;p2" descr=""/>
          <p:cNvPicPr/>
          <p:nvPr/>
        </p:nvPicPr>
        <p:blipFill>
          <a:blip r:embed="rId2"/>
          <a:stretch/>
        </p:blipFill>
        <p:spPr>
          <a:xfrm>
            <a:off x="83880" y="77040"/>
            <a:ext cx="8967240" cy="4980240"/>
          </a:xfrm>
          <a:prstGeom prst="rect">
            <a:avLst/>
          </a:prstGeom>
          <a:noFill/>
          <a:ln w="0">
            <a:noFill/>
          </a:ln>
          <a:effectLst>
            <a:outerShdw blurRad="57240" dir="5400000" dist="19080" rotWithShape="0">
              <a:srgbClr val="000000">
                <a:alpha val="50000"/>
              </a:srgbClr>
            </a:outerShdw>
          </a:effectLst>
        </p:spPr>
      </p:pic>
      <p:grpSp>
        <p:nvGrpSpPr>
          <p:cNvPr id="1" name="Google Shape;12;p2"/>
          <p:cNvGrpSpPr/>
          <p:nvPr/>
        </p:nvGrpSpPr>
        <p:grpSpPr>
          <a:xfrm>
            <a:off x="4050360" y="132840"/>
            <a:ext cx="7778880" cy="4869000"/>
            <a:chOff x="4050360" y="132840"/>
            <a:chExt cx="7778880" cy="4869000"/>
          </a:xfrm>
        </p:grpSpPr>
        <p:sp>
          <p:nvSpPr>
            <p:cNvPr id="2" name="Google Shape;13;p2"/>
            <p:cNvSpPr/>
            <p:nvPr/>
          </p:nvSpPr>
          <p:spPr>
            <a:xfrm>
              <a:off x="6960240" y="132840"/>
              <a:ext cx="4869000" cy="4869000"/>
            </a:xfrm>
            <a:prstGeom prst="ellipse">
              <a:avLst/>
            </a:prstGeom>
            <a:noFill/>
            <a:ln w="9360">
              <a:solidFill>
                <a:srgbClr val="787788"/>
              </a:solidFill>
              <a:prstDash val="dash"/>
              <a:round/>
            </a:ln>
          </p:spPr>
          <p:style>
            <a:lnRef idx="0"/>
            <a:fillRef idx="0"/>
            <a:effectRef idx="0"/>
            <a:fontRef idx="minor"/>
          </p:style>
          <p:txBody>
            <a:bodyPr lIns="90000" rIns="90000" tIns="91440" bIns="91440" anchor="ctr">
              <a:noAutofit/>
            </a:bodyPr>
            <a:p>
              <a:pPr>
                <a:lnSpc>
                  <a:spcPct val="100000"/>
                </a:lnSpc>
              </a:pPr>
              <a:endParaRPr b="0" lang="en-US" sz="1800" strike="noStrike" u="none">
                <a:solidFill>
                  <a:srgbClr val="000000"/>
                </a:solidFill>
                <a:effectLst/>
                <a:uFillTx/>
                <a:latin typeface="OpenSymbol"/>
                <a:ea typeface="DejaVu Sans"/>
              </a:endParaRPr>
            </a:p>
          </p:txBody>
        </p:sp>
        <p:sp>
          <p:nvSpPr>
            <p:cNvPr id="3" name="Google Shape;14;p2"/>
            <p:cNvSpPr/>
            <p:nvPr/>
          </p:nvSpPr>
          <p:spPr>
            <a:xfrm>
              <a:off x="5135760" y="756000"/>
              <a:ext cx="3622680" cy="3622680"/>
            </a:xfrm>
            <a:prstGeom prst="ellipse">
              <a:avLst/>
            </a:prstGeom>
            <a:noFill/>
            <a:ln w="9360">
              <a:solidFill>
                <a:srgbClr val="787788"/>
              </a:solidFill>
              <a:prstDash val="dash"/>
              <a:round/>
            </a:ln>
          </p:spPr>
          <p:style>
            <a:lnRef idx="0"/>
            <a:fillRef idx="0"/>
            <a:effectRef idx="0"/>
            <a:fontRef idx="minor"/>
          </p:style>
          <p:txBody>
            <a:bodyPr lIns="90000" rIns="90000" tIns="91440" bIns="91440" anchor="ctr">
              <a:noAutofit/>
            </a:bodyPr>
            <a:p>
              <a:pPr>
                <a:lnSpc>
                  <a:spcPct val="100000"/>
                </a:lnSpc>
              </a:pPr>
              <a:endParaRPr b="0" lang="en-US" sz="1800" strike="noStrike" u="none">
                <a:solidFill>
                  <a:srgbClr val="000000"/>
                </a:solidFill>
                <a:effectLst/>
                <a:uFillTx/>
                <a:latin typeface="OpenSymbol"/>
                <a:ea typeface="DejaVu Sans"/>
              </a:endParaRPr>
            </a:p>
          </p:txBody>
        </p:sp>
        <p:sp>
          <p:nvSpPr>
            <p:cNvPr id="4" name="Google Shape;15;p2"/>
            <p:cNvSpPr/>
            <p:nvPr/>
          </p:nvSpPr>
          <p:spPr>
            <a:xfrm>
              <a:off x="4050360" y="1605240"/>
              <a:ext cx="1923840" cy="1923840"/>
            </a:xfrm>
            <a:prstGeom prst="ellipse">
              <a:avLst/>
            </a:prstGeom>
            <a:noFill/>
            <a:ln w="9360">
              <a:solidFill>
                <a:srgbClr val="787788"/>
              </a:solidFill>
              <a:prstDash val="dash"/>
              <a:round/>
            </a:ln>
          </p:spPr>
          <p:style>
            <a:lnRef idx="0"/>
            <a:fillRef idx="0"/>
            <a:effectRef idx="0"/>
            <a:fontRef idx="minor"/>
          </p:style>
          <p:txBody>
            <a:bodyPr lIns="90000" rIns="90000" tIns="91440" bIns="91440" anchor="ctr">
              <a:noAutofit/>
            </a:bodyPr>
            <a:p>
              <a:pPr>
                <a:lnSpc>
                  <a:spcPct val="100000"/>
                </a:lnSpc>
              </a:pPr>
              <a:endParaRPr b="0" lang="en-US" sz="1800" strike="noStrike" u="none">
                <a:solidFill>
                  <a:srgbClr val="000000"/>
                </a:solidFill>
                <a:effectLst/>
                <a:uFillTx/>
                <a:latin typeface="OpenSymbol"/>
                <a:ea typeface="DejaVu Sans"/>
              </a:endParaRPr>
            </a:p>
          </p:txBody>
        </p:sp>
      </p:grpSp>
      <p:sp>
        <p:nvSpPr>
          <p:cNvPr id="5" name="PlaceHolder 1"/>
          <p:cNvSpPr>
            <a:spLocks noGrp="1"/>
          </p:cNvSpPr>
          <p:nvPr>
            <p:ph type="title"/>
          </p:nvPr>
        </p:nvSpPr>
        <p:spPr>
          <a:xfrm>
            <a:off x="457200" y="496800"/>
            <a:ext cx="8228520" cy="274680"/>
          </a:xfrm>
          <a:prstGeom prst="rect">
            <a:avLst/>
          </a:prstGeom>
          <a:noFill/>
          <a:ln w="0">
            <a:noFill/>
          </a:ln>
        </p:spPr>
        <p:txBody>
          <a:bodyPr lIns="0" rIns="0" tIns="0" bIns="0" anchor="ctr">
            <a:spAutoFit/>
          </a:bodyPr>
          <a:p>
            <a:pPr indent="0">
              <a:buNone/>
            </a:pPr>
            <a:r>
              <a:rPr b="0" lang="en-US" sz="1800" strike="noStrike" u="none">
                <a:solidFill>
                  <a:srgbClr val="000000"/>
                </a:solidFill>
                <a:effectLst/>
                <a:uFillTx/>
                <a:latin typeface="Arial"/>
              </a:rPr>
              <a:t>Click to edit the title text format</a:t>
            </a:r>
            <a:endParaRPr b="0" lang="en-US" sz="1800" strike="noStrike" u="none">
              <a:solidFill>
                <a:srgbClr val="000000"/>
              </a:solidFill>
              <a:effectLst/>
              <a:uFillTx/>
              <a:latin typeface="Arial"/>
            </a:endParaRPr>
          </a:p>
        </p:txBody>
      </p:sp>
      <p:sp>
        <p:nvSpPr>
          <p:cNvPr id="6" name="PlaceHolder 2"/>
          <p:cNvSpPr>
            <a:spLocks noGrp="1"/>
          </p:cNvSpPr>
          <p:nvPr>
            <p:ph type="body"/>
          </p:nvPr>
        </p:nvSpPr>
        <p:spPr>
          <a:xfrm>
            <a:off x="457200" y="1203480"/>
            <a:ext cx="8228520" cy="298224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1800" strike="noStrike" u="none">
                <a:solidFill>
                  <a:srgbClr val="000000"/>
                </a:solidFill>
                <a:effectLst/>
                <a:uFillTx/>
                <a:latin typeface="Arial"/>
              </a:rPr>
              <a:t>Click to edit the outline text format</a:t>
            </a:r>
            <a:endParaRPr b="0" lang="en-US" sz="1800" strike="noStrike" u="none">
              <a:solidFill>
                <a:srgbClr val="000000"/>
              </a:solidFill>
              <a:effectLst/>
              <a:uFillTx/>
              <a:latin typeface="Arial"/>
            </a:endParaRPr>
          </a:p>
          <a:p>
            <a:pPr lvl="1" marL="864000" indent="-324000">
              <a:spcBef>
                <a:spcPts val="1134"/>
              </a:spcBef>
              <a:buClr>
                <a:srgbClr val="000000"/>
              </a:buClr>
              <a:buSzPct val="75000"/>
              <a:buFont typeface="Symbol" charset="2"/>
              <a:buChar char=""/>
            </a:pPr>
            <a:r>
              <a:rPr b="0" lang="en-US" sz="1800" strike="noStrike" u="none">
                <a:solidFill>
                  <a:srgbClr val="000000"/>
                </a:solidFill>
                <a:effectLst/>
                <a:uFillTx/>
                <a:latin typeface="Arial"/>
              </a:rPr>
              <a:t>Second Outline Level</a:t>
            </a:r>
            <a:endParaRPr b="0" lang="en-US" sz="1800" strike="noStrike" u="none">
              <a:solidFill>
                <a:srgbClr val="000000"/>
              </a:solidFill>
              <a:effectLst/>
              <a:uFillTx/>
              <a:latin typeface="Arial"/>
            </a:endParaRPr>
          </a:p>
          <a:p>
            <a:pPr lvl="2" marL="1296000" indent="-288000">
              <a:spcBef>
                <a:spcPts val="850"/>
              </a:spcBef>
              <a:buClr>
                <a:srgbClr val="000000"/>
              </a:buClr>
              <a:buSzPct val="45000"/>
              <a:buFont typeface="Wingdings" charset="2"/>
              <a:buChar char=""/>
            </a:pPr>
            <a:r>
              <a:rPr b="0" lang="en-US" sz="1800" strike="noStrike" u="none">
                <a:solidFill>
                  <a:srgbClr val="000000"/>
                </a:solidFill>
                <a:effectLst/>
                <a:uFillTx/>
                <a:latin typeface="Arial"/>
              </a:rPr>
              <a:t>Third Outline Level</a:t>
            </a:r>
            <a:endParaRPr b="0" lang="en-US" sz="1800" strike="noStrike" u="none">
              <a:solidFill>
                <a:srgbClr val="000000"/>
              </a:solidFill>
              <a:effectLst/>
              <a:uFillTx/>
              <a:latin typeface="Arial"/>
            </a:endParaRPr>
          </a:p>
          <a:p>
            <a:pPr lvl="3" marL="1728000" indent="-216000">
              <a:spcBef>
                <a:spcPts val="567"/>
              </a:spcBef>
              <a:buClr>
                <a:srgbClr val="000000"/>
              </a:buClr>
              <a:buSzPct val="75000"/>
              <a:buFont typeface="Symbol" charset="2"/>
              <a:buChar char=""/>
            </a:pPr>
            <a:r>
              <a:rPr b="0" lang="en-US" sz="1800" strike="noStrike" u="none">
                <a:solidFill>
                  <a:srgbClr val="000000"/>
                </a:solidFill>
                <a:effectLst/>
                <a:uFillTx/>
                <a:latin typeface="Arial"/>
              </a:rPr>
              <a:t>Fourth Outline Level</a:t>
            </a:r>
            <a:endParaRPr b="0" lang="en-US" sz="1800" strike="noStrike" u="none">
              <a:solidFill>
                <a:srgbClr val="000000"/>
              </a:solidFill>
              <a:effectLst/>
              <a:uFillTx/>
              <a:latin typeface="Arial"/>
            </a:endParaRPr>
          </a:p>
          <a:p>
            <a:pPr lvl="4" marL="2160000" indent="-216000">
              <a:spcBef>
                <a:spcPts val="283"/>
              </a:spcBef>
              <a:buClr>
                <a:srgbClr val="000000"/>
              </a:buClr>
              <a:buSzPct val="45000"/>
              <a:buFont typeface="Wingdings" charset="2"/>
              <a:buChar char=""/>
            </a:pPr>
            <a:r>
              <a:rPr b="0" lang="en-US" sz="1800" strike="noStrike" u="none">
                <a:solidFill>
                  <a:srgbClr val="000000"/>
                </a:solidFill>
                <a:effectLst/>
                <a:uFillTx/>
                <a:latin typeface="Arial"/>
              </a:rPr>
              <a:t>Fifth Outline Level</a:t>
            </a:r>
            <a:endParaRPr b="0" lang="en-US" sz="1800" strike="noStrike" u="none">
              <a:solidFill>
                <a:srgbClr val="000000"/>
              </a:solidFill>
              <a:effectLst/>
              <a:uFillTx/>
              <a:latin typeface="Arial"/>
            </a:endParaRPr>
          </a:p>
          <a:p>
            <a:pPr lvl="5" marL="2592000" indent="-216000">
              <a:spcBef>
                <a:spcPts val="283"/>
              </a:spcBef>
              <a:buClr>
                <a:srgbClr val="000000"/>
              </a:buClr>
              <a:buSzPct val="45000"/>
              <a:buFont typeface="Wingdings" charset="2"/>
              <a:buChar char=""/>
            </a:pPr>
            <a:r>
              <a:rPr b="0" lang="en-US" sz="1800" strike="noStrike" u="none">
                <a:solidFill>
                  <a:srgbClr val="000000"/>
                </a:solidFill>
                <a:effectLst/>
                <a:uFillTx/>
                <a:latin typeface="Arial"/>
              </a:rPr>
              <a:t>Sixth Outline Level</a:t>
            </a:r>
            <a:endParaRPr b="0" lang="en-US" sz="1800" strike="noStrike" u="none">
              <a:solidFill>
                <a:srgbClr val="000000"/>
              </a:solidFill>
              <a:effectLst/>
              <a:uFillTx/>
              <a:latin typeface="Arial"/>
            </a:endParaRPr>
          </a:p>
          <a:p>
            <a:pPr lvl="6" marL="3024000" indent="-216000">
              <a:spcBef>
                <a:spcPts val="283"/>
              </a:spcBef>
              <a:buClr>
                <a:srgbClr val="000000"/>
              </a:buClr>
              <a:buSzPct val="45000"/>
              <a:buFont typeface="Wingdings" charset="2"/>
              <a:buChar char=""/>
            </a:pPr>
            <a:r>
              <a:rPr b="0" lang="en-US" sz="1800" strike="noStrike" u="none">
                <a:solidFill>
                  <a:srgbClr val="000000"/>
                </a:solidFill>
                <a:effectLst/>
                <a:uFillTx/>
                <a:latin typeface="Arial"/>
              </a:rPr>
              <a:t>Seventh Outline Level</a:t>
            </a:r>
            <a:endParaRPr b="0" lang="en-US" sz="1800" strike="noStrike" u="none">
              <a:solidFill>
                <a:srgbClr val="000000"/>
              </a:solidFill>
              <a:effectLst/>
              <a:uFillTx/>
              <a:latin typeface="Arial"/>
            </a:endParaRPr>
          </a:p>
        </p:txBody>
      </p:sp>
    </p:spTree>
  </p:cSld>
  <p:clrMap bg1="lt1" tx1="dk1" bg2="lt2" tx2="dk2" accent1="accent1" accent2="accent2" accent3="accent3" accent4="accent4" accent5="accent5" accent6="accent6" hlink="hlink" folHlink="folHlink"/>
  <p:sldLayoutIdLst>
    <p:sldLayoutId id="2147483649" r:id="rId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pic>
        <p:nvPicPr>
          <p:cNvPr id="9" name="Google Shape;9;p2" descr=""/>
          <p:cNvPicPr/>
          <p:nvPr/>
        </p:nvPicPr>
        <p:blipFill>
          <a:blip r:embed="rId2"/>
          <a:stretch/>
        </p:blipFill>
        <p:spPr>
          <a:xfrm>
            <a:off x="83880" y="77040"/>
            <a:ext cx="8967240" cy="4980240"/>
          </a:xfrm>
          <a:prstGeom prst="rect">
            <a:avLst/>
          </a:prstGeom>
          <a:noFill/>
          <a:ln w="0">
            <a:noFill/>
          </a:ln>
          <a:effectLst>
            <a:outerShdw blurRad="57240" dir="5400000" dist="19080" rotWithShape="0">
              <a:srgbClr val="000000">
                <a:alpha val="50000"/>
              </a:srgbClr>
            </a:outerShdw>
          </a:effectLst>
        </p:spPr>
      </p:pic>
      <p:grpSp>
        <p:nvGrpSpPr>
          <p:cNvPr id="10" name="Google Shape;12;p2"/>
          <p:cNvGrpSpPr/>
          <p:nvPr/>
        </p:nvGrpSpPr>
        <p:grpSpPr>
          <a:xfrm>
            <a:off x="4050360" y="132840"/>
            <a:ext cx="7778880" cy="4869000"/>
            <a:chOff x="4050360" y="132840"/>
            <a:chExt cx="7778880" cy="4869000"/>
          </a:xfrm>
        </p:grpSpPr>
        <p:sp>
          <p:nvSpPr>
            <p:cNvPr id="11" name="Google Shape;13;p2"/>
            <p:cNvSpPr/>
            <p:nvPr/>
          </p:nvSpPr>
          <p:spPr>
            <a:xfrm>
              <a:off x="6960240" y="132840"/>
              <a:ext cx="4869000" cy="4869000"/>
            </a:xfrm>
            <a:prstGeom prst="ellipse">
              <a:avLst/>
            </a:prstGeom>
            <a:noFill/>
            <a:ln w="9360">
              <a:solidFill>
                <a:srgbClr val="787788"/>
              </a:solidFill>
              <a:prstDash val="dash"/>
              <a:round/>
            </a:ln>
          </p:spPr>
          <p:style>
            <a:lnRef idx="0"/>
            <a:fillRef idx="0"/>
            <a:effectRef idx="0"/>
            <a:fontRef idx="minor"/>
          </p:style>
          <p:txBody>
            <a:bodyPr lIns="90000" rIns="90000" tIns="91440" bIns="91440" anchor="ctr">
              <a:noAutofit/>
            </a:bodyPr>
            <a:p>
              <a:pPr>
                <a:lnSpc>
                  <a:spcPct val="100000"/>
                </a:lnSpc>
              </a:pPr>
              <a:endParaRPr b="0" lang="en-US" sz="1800" strike="noStrike" u="none">
                <a:solidFill>
                  <a:srgbClr val="000000"/>
                </a:solidFill>
                <a:effectLst/>
                <a:uFillTx/>
                <a:latin typeface="OpenSymbol"/>
                <a:ea typeface="DejaVu Sans"/>
              </a:endParaRPr>
            </a:p>
          </p:txBody>
        </p:sp>
        <p:sp>
          <p:nvSpPr>
            <p:cNvPr id="12" name="Google Shape;14;p2"/>
            <p:cNvSpPr/>
            <p:nvPr/>
          </p:nvSpPr>
          <p:spPr>
            <a:xfrm>
              <a:off x="5135760" y="756000"/>
              <a:ext cx="3622680" cy="3622680"/>
            </a:xfrm>
            <a:prstGeom prst="ellipse">
              <a:avLst/>
            </a:prstGeom>
            <a:noFill/>
            <a:ln w="9360">
              <a:solidFill>
                <a:srgbClr val="787788"/>
              </a:solidFill>
              <a:prstDash val="dash"/>
              <a:round/>
            </a:ln>
          </p:spPr>
          <p:style>
            <a:lnRef idx="0"/>
            <a:fillRef idx="0"/>
            <a:effectRef idx="0"/>
            <a:fontRef idx="minor"/>
          </p:style>
          <p:txBody>
            <a:bodyPr lIns="90000" rIns="90000" tIns="91440" bIns="91440" anchor="ctr">
              <a:noAutofit/>
            </a:bodyPr>
            <a:p>
              <a:pPr>
                <a:lnSpc>
                  <a:spcPct val="100000"/>
                </a:lnSpc>
              </a:pPr>
              <a:endParaRPr b="0" lang="en-US" sz="1800" strike="noStrike" u="none">
                <a:solidFill>
                  <a:srgbClr val="000000"/>
                </a:solidFill>
                <a:effectLst/>
                <a:uFillTx/>
                <a:latin typeface="OpenSymbol"/>
                <a:ea typeface="DejaVu Sans"/>
              </a:endParaRPr>
            </a:p>
          </p:txBody>
        </p:sp>
        <p:sp>
          <p:nvSpPr>
            <p:cNvPr id="13" name="Google Shape;15;p2"/>
            <p:cNvSpPr/>
            <p:nvPr/>
          </p:nvSpPr>
          <p:spPr>
            <a:xfrm>
              <a:off x="4050360" y="1605240"/>
              <a:ext cx="1923840" cy="1923840"/>
            </a:xfrm>
            <a:prstGeom prst="ellipse">
              <a:avLst/>
            </a:prstGeom>
            <a:noFill/>
            <a:ln w="9360">
              <a:solidFill>
                <a:srgbClr val="787788"/>
              </a:solidFill>
              <a:prstDash val="dash"/>
              <a:round/>
            </a:ln>
          </p:spPr>
          <p:style>
            <a:lnRef idx="0"/>
            <a:fillRef idx="0"/>
            <a:effectRef idx="0"/>
            <a:fontRef idx="minor"/>
          </p:style>
          <p:txBody>
            <a:bodyPr lIns="90000" rIns="90000" tIns="91440" bIns="91440" anchor="ctr">
              <a:noAutofit/>
            </a:bodyPr>
            <a:p>
              <a:pPr>
                <a:lnSpc>
                  <a:spcPct val="100000"/>
                </a:lnSpc>
              </a:pPr>
              <a:endParaRPr b="0" lang="en-US" sz="1800" strike="noStrike" u="none">
                <a:solidFill>
                  <a:srgbClr val="000000"/>
                </a:solidFill>
                <a:effectLst/>
                <a:uFillTx/>
                <a:latin typeface="OpenSymbol"/>
                <a:ea typeface="DejaVu Sans"/>
              </a:endParaRPr>
            </a:p>
          </p:txBody>
        </p:sp>
      </p:grpSp>
      <p:sp>
        <p:nvSpPr>
          <p:cNvPr id="14" name="PlaceHolder 1"/>
          <p:cNvSpPr>
            <a:spLocks noGrp="1"/>
          </p:cNvSpPr>
          <p:nvPr>
            <p:ph type="title"/>
          </p:nvPr>
        </p:nvSpPr>
        <p:spPr>
          <a:xfrm>
            <a:off x="457200" y="496800"/>
            <a:ext cx="8228520" cy="274680"/>
          </a:xfrm>
          <a:prstGeom prst="rect">
            <a:avLst/>
          </a:prstGeom>
          <a:noFill/>
          <a:ln w="0">
            <a:noFill/>
          </a:ln>
        </p:spPr>
        <p:txBody>
          <a:bodyPr lIns="0" rIns="0" tIns="0" bIns="0" anchor="ctr">
            <a:spAutoFit/>
          </a:bodyPr>
          <a:p>
            <a:pPr indent="0">
              <a:buNone/>
            </a:pPr>
            <a:r>
              <a:rPr b="0" lang="en-US" sz="1800" strike="noStrike" u="none">
                <a:solidFill>
                  <a:srgbClr val="000000"/>
                </a:solidFill>
                <a:effectLst/>
                <a:uFillTx/>
                <a:latin typeface="Arial"/>
              </a:rPr>
              <a:t>Click to edit the title text format</a:t>
            </a:r>
            <a:endParaRPr b="0" lang="en-US" sz="1800" strike="noStrike" u="none">
              <a:solidFill>
                <a:srgbClr val="000000"/>
              </a:solidFill>
              <a:effectLst/>
              <a:uFillTx/>
              <a:latin typeface="Arial"/>
            </a:endParaRPr>
          </a:p>
        </p:txBody>
      </p:sp>
      <p:sp>
        <p:nvSpPr>
          <p:cNvPr id="15" name="PlaceHolder 2"/>
          <p:cNvSpPr>
            <a:spLocks noGrp="1"/>
          </p:cNvSpPr>
          <p:nvPr>
            <p:ph type="body"/>
          </p:nvPr>
        </p:nvSpPr>
        <p:spPr>
          <a:xfrm>
            <a:off x="457200" y="1203480"/>
            <a:ext cx="8228520" cy="298224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1800" strike="noStrike" u="none">
                <a:solidFill>
                  <a:srgbClr val="000000"/>
                </a:solidFill>
                <a:effectLst/>
                <a:uFillTx/>
                <a:latin typeface="Arial"/>
              </a:rPr>
              <a:t>Click to edit the outline text format</a:t>
            </a:r>
            <a:endParaRPr b="0" lang="en-US" sz="1800" strike="noStrike" u="none">
              <a:solidFill>
                <a:srgbClr val="000000"/>
              </a:solidFill>
              <a:effectLst/>
              <a:uFillTx/>
              <a:latin typeface="Arial"/>
            </a:endParaRPr>
          </a:p>
          <a:p>
            <a:pPr lvl="1" marL="864000" indent="-324000">
              <a:spcBef>
                <a:spcPts val="1134"/>
              </a:spcBef>
              <a:buClr>
                <a:srgbClr val="000000"/>
              </a:buClr>
              <a:buSzPct val="75000"/>
              <a:buFont typeface="Symbol" charset="2"/>
              <a:buChar char=""/>
            </a:pPr>
            <a:r>
              <a:rPr b="0" lang="en-US" sz="1800" strike="noStrike" u="none">
                <a:solidFill>
                  <a:srgbClr val="000000"/>
                </a:solidFill>
                <a:effectLst/>
                <a:uFillTx/>
                <a:latin typeface="Arial"/>
              </a:rPr>
              <a:t>Second Outline Level</a:t>
            </a:r>
            <a:endParaRPr b="0" lang="en-US" sz="1800" strike="noStrike" u="none">
              <a:solidFill>
                <a:srgbClr val="000000"/>
              </a:solidFill>
              <a:effectLst/>
              <a:uFillTx/>
              <a:latin typeface="Arial"/>
            </a:endParaRPr>
          </a:p>
          <a:p>
            <a:pPr lvl="2" marL="1296000" indent="-288000">
              <a:spcBef>
                <a:spcPts val="850"/>
              </a:spcBef>
              <a:buClr>
                <a:srgbClr val="000000"/>
              </a:buClr>
              <a:buSzPct val="45000"/>
              <a:buFont typeface="Wingdings" charset="2"/>
              <a:buChar char=""/>
            </a:pPr>
            <a:r>
              <a:rPr b="0" lang="en-US" sz="1800" strike="noStrike" u="none">
                <a:solidFill>
                  <a:srgbClr val="000000"/>
                </a:solidFill>
                <a:effectLst/>
                <a:uFillTx/>
                <a:latin typeface="Arial"/>
              </a:rPr>
              <a:t>Third Outline Level</a:t>
            </a:r>
            <a:endParaRPr b="0" lang="en-US" sz="1800" strike="noStrike" u="none">
              <a:solidFill>
                <a:srgbClr val="000000"/>
              </a:solidFill>
              <a:effectLst/>
              <a:uFillTx/>
              <a:latin typeface="Arial"/>
            </a:endParaRPr>
          </a:p>
          <a:p>
            <a:pPr lvl="3" marL="1728000" indent="-216000">
              <a:spcBef>
                <a:spcPts val="567"/>
              </a:spcBef>
              <a:buClr>
                <a:srgbClr val="000000"/>
              </a:buClr>
              <a:buSzPct val="75000"/>
              <a:buFont typeface="Symbol" charset="2"/>
              <a:buChar char=""/>
            </a:pPr>
            <a:r>
              <a:rPr b="0" lang="en-US" sz="1800" strike="noStrike" u="none">
                <a:solidFill>
                  <a:srgbClr val="000000"/>
                </a:solidFill>
                <a:effectLst/>
                <a:uFillTx/>
                <a:latin typeface="Arial"/>
              </a:rPr>
              <a:t>Fourth Outline Level</a:t>
            </a:r>
            <a:endParaRPr b="0" lang="en-US" sz="1800" strike="noStrike" u="none">
              <a:solidFill>
                <a:srgbClr val="000000"/>
              </a:solidFill>
              <a:effectLst/>
              <a:uFillTx/>
              <a:latin typeface="Arial"/>
            </a:endParaRPr>
          </a:p>
          <a:p>
            <a:pPr lvl="4" marL="2160000" indent="-216000">
              <a:spcBef>
                <a:spcPts val="283"/>
              </a:spcBef>
              <a:buClr>
                <a:srgbClr val="000000"/>
              </a:buClr>
              <a:buSzPct val="45000"/>
              <a:buFont typeface="Wingdings" charset="2"/>
              <a:buChar char=""/>
            </a:pPr>
            <a:r>
              <a:rPr b="0" lang="en-US" sz="1800" strike="noStrike" u="none">
                <a:solidFill>
                  <a:srgbClr val="000000"/>
                </a:solidFill>
                <a:effectLst/>
                <a:uFillTx/>
                <a:latin typeface="Arial"/>
              </a:rPr>
              <a:t>Fifth Outline Level</a:t>
            </a:r>
            <a:endParaRPr b="0" lang="en-US" sz="1800" strike="noStrike" u="none">
              <a:solidFill>
                <a:srgbClr val="000000"/>
              </a:solidFill>
              <a:effectLst/>
              <a:uFillTx/>
              <a:latin typeface="Arial"/>
            </a:endParaRPr>
          </a:p>
          <a:p>
            <a:pPr lvl="5" marL="2592000" indent="-216000">
              <a:spcBef>
                <a:spcPts val="283"/>
              </a:spcBef>
              <a:buClr>
                <a:srgbClr val="000000"/>
              </a:buClr>
              <a:buSzPct val="45000"/>
              <a:buFont typeface="Wingdings" charset="2"/>
              <a:buChar char=""/>
            </a:pPr>
            <a:r>
              <a:rPr b="0" lang="en-US" sz="1800" strike="noStrike" u="none">
                <a:solidFill>
                  <a:srgbClr val="000000"/>
                </a:solidFill>
                <a:effectLst/>
                <a:uFillTx/>
                <a:latin typeface="Arial"/>
              </a:rPr>
              <a:t>Sixth Outline Level</a:t>
            </a:r>
            <a:endParaRPr b="0" lang="en-US" sz="1800" strike="noStrike" u="none">
              <a:solidFill>
                <a:srgbClr val="000000"/>
              </a:solidFill>
              <a:effectLst/>
              <a:uFillTx/>
              <a:latin typeface="Arial"/>
            </a:endParaRPr>
          </a:p>
          <a:p>
            <a:pPr lvl="6" marL="3024000" indent="-216000">
              <a:spcBef>
                <a:spcPts val="283"/>
              </a:spcBef>
              <a:buClr>
                <a:srgbClr val="000000"/>
              </a:buClr>
              <a:buSzPct val="45000"/>
              <a:buFont typeface="Wingdings" charset="2"/>
              <a:buChar char=""/>
            </a:pPr>
            <a:r>
              <a:rPr b="0" lang="en-US" sz="1800" strike="noStrike" u="none">
                <a:solidFill>
                  <a:srgbClr val="000000"/>
                </a:solidFill>
                <a:effectLst/>
                <a:uFillTx/>
                <a:latin typeface="Arial"/>
              </a:rPr>
              <a:t>Seventh Outline Level</a:t>
            </a:r>
            <a:endParaRPr b="0" lang="en-US" sz="1800" strike="noStrike" u="none">
              <a:solidFill>
                <a:srgbClr val="000000"/>
              </a:solidFill>
              <a:effectLst/>
              <a:uFillTx/>
              <a:latin typeface="Arial"/>
            </a:endParaRPr>
          </a:p>
        </p:txBody>
      </p:sp>
    </p:spTree>
  </p:cSld>
  <p:clrMap bg1="lt1" tx1="dk1" bg2="lt2" tx2="dk2" accent1="accent1" accent2="accent2" accent3="accent3" accent4="accent4" accent5="accent5" accent6="accent6" hlink="hlink" folHlink="folHlink"/>
  <p:sldLayoutIdLst>
    <p:sldLayoutId id="2147483651" r:id="rId3"/>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pic>
        <p:nvPicPr>
          <p:cNvPr id="18" name="Google Shape;82;p16" descr=""/>
          <p:cNvPicPr/>
          <p:nvPr/>
        </p:nvPicPr>
        <p:blipFill>
          <a:blip r:embed="rId2"/>
          <a:stretch/>
        </p:blipFill>
        <p:spPr>
          <a:xfrm>
            <a:off x="89280" y="77400"/>
            <a:ext cx="8961480" cy="4979520"/>
          </a:xfrm>
          <a:prstGeom prst="rect">
            <a:avLst/>
          </a:prstGeom>
          <a:noFill/>
          <a:ln w="0">
            <a:noFill/>
          </a:ln>
          <a:effectLst>
            <a:outerShdw blurRad="57240" dir="5400000" dist="19080" rotWithShape="0">
              <a:srgbClr val="000000">
                <a:alpha val="50000"/>
              </a:srgbClr>
            </a:outerShdw>
          </a:effectLst>
        </p:spPr>
      </p:pic>
      <p:grpSp>
        <p:nvGrpSpPr>
          <p:cNvPr id="19" name="Google Shape;85;p16"/>
          <p:cNvGrpSpPr/>
          <p:nvPr/>
        </p:nvGrpSpPr>
        <p:grpSpPr>
          <a:xfrm>
            <a:off x="291600" y="2857680"/>
            <a:ext cx="4047120" cy="1353600"/>
            <a:chOff x="291600" y="2857680"/>
            <a:chExt cx="4047120" cy="1353600"/>
          </a:xfrm>
        </p:grpSpPr>
        <p:cxnSp>
          <p:nvCxnSpPr>
            <p:cNvPr id="20" name="Google Shape;86;p16"/>
            <p:cNvCxnSpPr>
              <a:stCxn id="21" idx="2"/>
            </p:cNvCxnSpPr>
            <p:nvPr/>
          </p:nvCxnSpPr>
          <p:spPr>
            <a:xfrm>
              <a:off x="1645200" y="3534480"/>
              <a:ext cx="2693880" cy="13320"/>
            </a:xfrm>
            <a:prstGeom prst="straightConnector1">
              <a:avLst/>
            </a:prstGeom>
            <a:ln w="9360">
              <a:solidFill>
                <a:srgbClr val="787788"/>
              </a:solidFill>
              <a:prstDash val="dash"/>
              <a:round/>
            </a:ln>
          </p:spPr>
        </p:cxnSp>
        <p:sp>
          <p:nvSpPr>
            <p:cNvPr id="21" name="Google Shape;87;p16"/>
            <p:cNvSpPr/>
            <p:nvPr/>
          </p:nvSpPr>
          <p:spPr>
            <a:xfrm flipH="1">
              <a:off x="291600" y="2857680"/>
              <a:ext cx="1353600" cy="1353600"/>
            </a:xfrm>
            <a:prstGeom prst="ellipse">
              <a:avLst/>
            </a:prstGeom>
            <a:noFill/>
            <a:ln w="9360">
              <a:solidFill>
                <a:srgbClr val="787788"/>
              </a:solidFill>
              <a:prstDash val="dash"/>
              <a:round/>
            </a:ln>
          </p:spPr>
          <p:style>
            <a:lnRef idx="0"/>
            <a:fillRef idx="0"/>
            <a:effectRef idx="0"/>
            <a:fontRef idx="minor"/>
          </p:style>
          <p:txBody>
            <a:bodyPr lIns="90000" rIns="90000" tIns="91440" bIns="91440" anchor="ctr">
              <a:noAutofit/>
            </a:bodyPr>
            <a:p>
              <a:pPr>
                <a:lnSpc>
                  <a:spcPct val="100000"/>
                </a:lnSpc>
              </a:pPr>
              <a:endParaRPr b="0" lang="en-US" sz="1800" strike="noStrike" u="none">
                <a:solidFill>
                  <a:srgbClr val="000000"/>
                </a:solidFill>
                <a:effectLst/>
                <a:uFillTx/>
                <a:latin typeface="OpenSymbol"/>
                <a:ea typeface="DejaVu Sans"/>
              </a:endParaRPr>
            </a:p>
          </p:txBody>
        </p:sp>
        <p:sp>
          <p:nvSpPr>
            <p:cNvPr id="22" name="Google Shape;88;p16"/>
            <p:cNvSpPr/>
            <p:nvPr/>
          </p:nvSpPr>
          <p:spPr>
            <a:xfrm flipH="1">
              <a:off x="1117800" y="3025800"/>
              <a:ext cx="1017000" cy="1017000"/>
            </a:xfrm>
            <a:prstGeom prst="ellipse">
              <a:avLst/>
            </a:prstGeom>
            <a:noFill/>
            <a:ln w="9360">
              <a:solidFill>
                <a:srgbClr val="787788"/>
              </a:solidFill>
              <a:prstDash val="dash"/>
              <a:round/>
            </a:ln>
          </p:spPr>
          <p:style>
            <a:lnRef idx="0"/>
            <a:fillRef idx="0"/>
            <a:effectRef idx="0"/>
            <a:fontRef idx="minor"/>
          </p:style>
          <p:txBody>
            <a:bodyPr lIns="90000" rIns="90000" tIns="91440" bIns="91440" anchor="ctr">
              <a:noAutofit/>
            </a:bodyPr>
            <a:p>
              <a:pPr>
                <a:lnSpc>
                  <a:spcPct val="100000"/>
                </a:lnSpc>
              </a:pPr>
              <a:endParaRPr b="0" lang="en-US" sz="1800" strike="noStrike" u="none">
                <a:solidFill>
                  <a:srgbClr val="000000"/>
                </a:solidFill>
                <a:effectLst/>
                <a:uFillTx/>
                <a:latin typeface="OpenSymbol"/>
                <a:ea typeface="DejaVu Sans"/>
              </a:endParaRPr>
            </a:p>
          </p:txBody>
        </p:sp>
      </p:grpSp>
      <p:sp>
        <p:nvSpPr>
          <p:cNvPr id="23" name="PlaceHolder 1"/>
          <p:cNvSpPr>
            <a:spLocks noGrp="1"/>
          </p:cNvSpPr>
          <p:nvPr>
            <p:ph type="title"/>
          </p:nvPr>
        </p:nvSpPr>
        <p:spPr>
          <a:xfrm>
            <a:off x="457200" y="496800"/>
            <a:ext cx="8228520" cy="274680"/>
          </a:xfrm>
          <a:prstGeom prst="rect">
            <a:avLst/>
          </a:prstGeom>
          <a:noFill/>
          <a:ln w="0">
            <a:noFill/>
          </a:ln>
        </p:spPr>
        <p:txBody>
          <a:bodyPr lIns="0" rIns="0" tIns="0" bIns="0" anchor="ctr">
            <a:spAutoFit/>
          </a:bodyPr>
          <a:p>
            <a:pPr indent="0">
              <a:buNone/>
            </a:pPr>
            <a:r>
              <a:rPr b="0" lang="en-US" sz="1800" strike="noStrike" u="none">
                <a:solidFill>
                  <a:srgbClr val="000000"/>
                </a:solidFill>
                <a:effectLst/>
                <a:uFillTx/>
                <a:latin typeface="Arial"/>
              </a:rPr>
              <a:t>Click to edit the title text format</a:t>
            </a:r>
            <a:endParaRPr b="0" lang="en-US" sz="1800" strike="noStrike" u="none">
              <a:solidFill>
                <a:srgbClr val="000000"/>
              </a:solidFill>
              <a:effectLst/>
              <a:uFillTx/>
              <a:latin typeface="Arial"/>
            </a:endParaRPr>
          </a:p>
        </p:txBody>
      </p:sp>
      <p:sp>
        <p:nvSpPr>
          <p:cNvPr id="24" name="PlaceHolder 2"/>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trike="noStrike" u="none">
                <a:solidFill>
                  <a:srgbClr val="000000"/>
                </a:solidFill>
                <a:effectLst/>
                <a:uFillTx/>
                <a:latin typeface="Arial"/>
              </a:rPr>
              <a:t>Click to edit the outline text format</a:t>
            </a:r>
            <a:endParaRPr b="0" lang="en-US" sz="3200" strike="noStrike" u="none">
              <a:solidFill>
                <a:srgbClr val="000000"/>
              </a:solidFill>
              <a:effectLst/>
              <a:uFillTx/>
              <a:latin typeface="Arial"/>
            </a:endParaRPr>
          </a:p>
          <a:p>
            <a:pPr lvl="1" marL="864000" indent="-324000">
              <a:spcBef>
                <a:spcPts val="1134"/>
              </a:spcBef>
              <a:buClr>
                <a:srgbClr val="000000"/>
              </a:buClr>
              <a:buSzPct val="75000"/>
              <a:buFont typeface="Symbol" charset="2"/>
              <a:buChar char=""/>
            </a:pPr>
            <a:r>
              <a:rPr b="0" lang="en-US" sz="2800" strike="noStrike" u="none">
                <a:solidFill>
                  <a:srgbClr val="000000"/>
                </a:solidFill>
                <a:effectLst/>
                <a:uFillTx/>
                <a:latin typeface="Arial"/>
              </a:rPr>
              <a:t>Second Outline Level</a:t>
            </a:r>
            <a:endParaRPr b="0" lang="en-US" sz="2800" strike="noStrike" u="none">
              <a:solidFill>
                <a:srgbClr val="000000"/>
              </a:solidFill>
              <a:effectLst/>
              <a:uFillTx/>
              <a:latin typeface="Arial"/>
            </a:endParaRPr>
          </a:p>
          <a:p>
            <a:pPr lvl="2" marL="1296000" indent="-288000">
              <a:spcBef>
                <a:spcPts val="850"/>
              </a:spcBef>
              <a:buClr>
                <a:srgbClr val="000000"/>
              </a:buClr>
              <a:buSzPct val="45000"/>
              <a:buFont typeface="Wingdings" charset="2"/>
              <a:buChar char=""/>
            </a:pPr>
            <a:r>
              <a:rPr b="0" lang="en-US" sz="2400" strike="noStrike" u="none">
                <a:solidFill>
                  <a:srgbClr val="000000"/>
                </a:solidFill>
                <a:effectLst/>
                <a:uFillTx/>
                <a:latin typeface="Arial"/>
              </a:rPr>
              <a:t>Third Outline Level</a:t>
            </a:r>
            <a:endParaRPr b="0" lang="en-US" sz="2400" strike="noStrike" u="none">
              <a:solidFill>
                <a:srgbClr val="000000"/>
              </a:solidFill>
              <a:effectLst/>
              <a:uFillTx/>
              <a:latin typeface="Arial"/>
            </a:endParaRPr>
          </a:p>
          <a:p>
            <a:pPr lvl="3" marL="1728000" indent="-216000">
              <a:spcBef>
                <a:spcPts val="567"/>
              </a:spcBef>
              <a:buClr>
                <a:srgbClr val="000000"/>
              </a:buClr>
              <a:buSzPct val="75000"/>
              <a:buFont typeface="Symbol" charset="2"/>
              <a:buChar char=""/>
            </a:pPr>
            <a:r>
              <a:rPr b="0" lang="en-US" sz="2000" strike="noStrike" u="none">
                <a:solidFill>
                  <a:srgbClr val="000000"/>
                </a:solidFill>
                <a:effectLst/>
                <a:uFillTx/>
                <a:latin typeface="Arial"/>
              </a:rPr>
              <a:t>Fourth Outline Level</a:t>
            </a:r>
            <a:endParaRPr b="0" lang="en-US" sz="2000" strike="noStrike" u="none">
              <a:solidFill>
                <a:srgbClr val="000000"/>
              </a:solidFill>
              <a:effectLst/>
              <a:uFillTx/>
              <a:latin typeface="Arial"/>
            </a:endParaRPr>
          </a:p>
          <a:p>
            <a:pPr lvl="4" marL="2160000" indent="-216000">
              <a:spcBef>
                <a:spcPts val="283"/>
              </a:spcBef>
              <a:buClr>
                <a:srgbClr val="000000"/>
              </a:buClr>
              <a:buSzPct val="45000"/>
              <a:buFont typeface="Wingdings" charset="2"/>
              <a:buChar char=""/>
            </a:pPr>
            <a:r>
              <a:rPr b="0" lang="en-US" sz="2000" strike="noStrike" u="none">
                <a:solidFill>
                  <a:srgbClr val="000000"/>
                </a:solidFill>
                <a:effectLst/>
                <a:uFillTx/>
                <a:latin typeface="Arial"/>
              </a:rPr>
              <a:t>Fifth Outline Level</a:t>
            </a:r>
            <a:endParaRPr b="0" lang="en-US" sz="2000" strike="noStrike" u="none">
              <a:solidFill>
                <a:srgbClr val="000000"/>
              </a:solidFill>
              <a:effectLst/>
              <a:uFillTx/>
              <a:latin typeface="Arial"/>
            </a:endParaRPr>
          </a:p>
          <a:p>
            <a:pPr lvl="5" marL="2592000" indent="-216000">
              <a:spcBef>
                <a:spcPts val="283"/>
              </a:spcBef>
              <a:buClr>
                <a:srgbClr val="000000"/>
              </a:buClr>
              <a:buSzPct val="45000"/>
              <a:buFont typeface="Wingdings" charset="2"/>
              <a:buChar char=""/>
            </a:pPr>
            <a:r>
              <a:rPr b="0" lang="en-US" sz="2000" strike="noStrike" u="none">
                <a:solidFill>
                  <a:srgbClr val="000000"/>
                </a:solidFill>
                <a:effectLst/>
                <a:uFillTx/>
                <a:latin typeface="Arial"/>
              </a:rPr>
              <a:t>Sixth Outline Level</a:t>
            </a:r>
            <a:endParaRPr b="0" lang="en-US" sz="2000" strike="noStrike" u="none">
              <a:solidFill>
                <a:srgbClr val="000000"/>
              </a:solidFill>
              <a:effectLst/>
              <a:uFillTx/>
              <a:latin typeface="Arial"/>
            </a:endParaRPr>
          </a:p>
          <a:p>
            <a:pPr lvl="6" marL="3024000" indent="-216000">
              <a:spcBef>
                <a:spcPts val="283"/>
              </a:spcBef>
              <a:buClr>
                <a:srgbClr val="000000"/>
              </a:buClr>
              <a:buSzPct val="45000"/>
              <a:buFont typeface="Wingdings" charset="2"/>
              <a:buChar char=""/>
            </a:pPr>
            <a:r>
              <a:rPr b="0" lang="en-US" sz="2000" strike="noStrike" u="none">
                <a:solidFill>
                  <a:srgbClr val="000000"/>
                </a:solidFill>
                <a:effectLst/>
                <a:uFillTx/>
                <a:latin typeface="Arial"/>
              </a:rPr>
              <a:t>Seventh Outline Level</a:t>
            </a:r>
            <a:endParaRPr b="0" lang="en-US" sz="2000" strike="noStrike" u="none">
              <a:solidFill>
                <a:srgbClr val="000000"/>
              </a:solidFill>
              <a:effectLst/>
              <a:uFillTx/>
              <a:latin typeface="Arial"/>
            </a:endParaRPr>
          </a:p>
        </p:txBody>
      </p:sp>
    </p:spTree>
  </p:cSld>
  <p:clrMap bg1="lt1" tx1="dk1" bg2="lt2" tx2="dk2" accent1="accent1" accent2="accent2" accent3="accent3" accent4="accent4" accent5="accent5" accent6="accent6" hlink="hlink" folHlink="folHlink"/>
  <p:sldLayoutIdLst>
    <p:sldLayoutId id="2147483653" r:id="rId3"/>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pic>
        <p:nvPicPr>
          <p:cNvPr id="27" name="Google Shape;90;p17" descr=""/>
          <p:cNvPicPr/>
          <p:nvPr/>
        </p:nvPicPr>
        <p:blipFill>
          <a:blip r:embed="rId2"/>
          <a:stretch/>
        </p:blipFill>
        <p:spPr>
          <a:xfrm>
            <a:off x="89280" y="77400"/>
            <a:ext cx="8993520" cy="4979520"/>
          </a:xfrm>
          <a:prstGeom prst="rect">
            <a:avLst/>
          </a:prstGeom>
          <a:noFill/>
          <a:ln w="0">
            <a:noFill/>
          </a:ln>
          <a:effectLst>
            <a:outerShdw blurRad="57240" dir="5400000" dist="19080" rotWithShape="0">
              <a:srgbClr val="000000">
                <a:alpha val="50000"/>
              </a:srgbClr>
            </a:outerShdw>
          </a:effectLst>
        </p:spPr>
      </p:pic>
      <p:sp>
        <p:nvSpPr>
          <p:cNvPr id="28"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r>
              <a:rPr b="0" lang="en-US" sz="4400" strike="noStrike" u="none">
                <a:solidFill>
                  <a:srgbClr val="000000"/>
                </a:solidFill>
                <a:effectLst/>
                <a:uFillTx/>
                <a:latin typeface="Arial"/>
              </a:rPr>
              <a:t>Click to edit the title text format</a:t>
            </a:r>
            <a:endParaRPr b="0" lang="en-US" sz="4400" strike="noStrike" u="none">
              <a:solidFill>
                <a:srgbClr val="000000"/>
              </a:solidFill>
              <a:effectLst/>
              <a:uFillTx/>
              <a:latin typeface="Arial"/>
            </a:endParaRPr>
          </a:p>
        </p:txBody>
      </p:sp>
      <p:sp>
        <p:nvSpPr>
          <p:cNvPr id="29" name="PlaceHolder 2"/>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trike="noStrike" u="none">
                <a:solidFill>
                  <a:srgbClr val="000000"/>
                </a:solidFill>
                <a:effectLst/>
                <a:uFillTx/>
                <a:latin typeface="Arial"/>
              </a:rPr>
              <a:t>Click to edit the outline text format</a:t>
            </a:r>
            <a:endParaRPr b="0" lang="en-US" sz="3200" strike="noStrike" u="none">
              <a:solidFill>
                <a:srgbClr val="000000"/>
              </a:solidFill>
              <a:effectLst/>
              <a:uFillTx/>
              <a:latin typeface="Arial"/>
            </a:endParaRPr>
          </a:p>
          <a:p>
            <a:pPr lvl="1" marL="864000" indent="-324000">
              <a:spcBef>
                <a:spcPts val="1134"/>
              </a:spcBef>
              <a:buClr>
                <a:srgbClr val="000000"/>
              </a:buClr>
              <a:buSzPct val="75000"/>
              <a:buFont typeface="Symbol" charset="2"/>
              <a:buChar char=""/>
            </a:pPr>
            <a:r>
              <a:rPr b="0" lang="en-US" sz="2800" strike="noStrike" u="none">
                <a:solidFill>
                  <a:srgbClr val="000000"/>
                </a:solidFill>
                <a:effectLst/>
                <a:uFillTx/>
                <a:latin typeface="Arial"/>
              </a:rPr>
              <a:t>Second Outline Level</a:t>
            </a:r>
            <a:endParaRPr b="0" lang="en-US" sz="2800" strike="noStrike" u="none">
              <a:solidFill>
                <a:srgbClr val="000000"/>
              </a:solidFill>
              <a:effectLst/>
              <a:uFillTx/>
              <a:latin typeface="Arial"/>
            </a:endParaRPr>
          </a:p>
          <a:p>
            <a:pPr lvl="2" marL="1296000" indent="-288000">
              <a:spcBef>
                <a:spcPts val="850"/>
              </a:spcBef>
              <a:buClr>
                <a:srgbClr val="000000"/>
              </a:buClr>
              <a:buSzPct val="45000"/>
              <a:buFont typeface="Wingdings" charset="2"/>
              <a:buChar char=""/>
            </a:pPr>
            <a:r>
              <a:rPr b="0" lang="en-US" sz="2400" strike="noStrike" u="none">
                <a:solidFill>
                  <a:srgbClr val="000000"/>
                </a:solidFill>
                <a:effectLst/>
                <a:uFillTx/>
                <a:latin typeface="Arial"/>
              </a:rPr>
              <a:t>Third Outline Level</a:t>
            </a:r>
            <a:endParaRPr b="0" lang="en-US" sz="2400" strike="noStrike" u="none">
              <a:solidFill>
                <a:srgbClr val="000000"/>
              </a:solidFill>
              <a:effectLst/>
              <a:uFillTx/>
              <a:latin typeface="Arial"/>
            </a:endParaRPr>
          </a:p>
          <a:p>
            <a:pPr lvl="3" marL="1728000" indent="-216000">
              <a:spcBef>
                <a:spcPts val="567"/>
              </a:spcBef>
              <a:buClr>
                <a:srgbClr val="000000"/>
              </a:buClr>
              <a:buSzPct val="75000"/>
              <a:buFont typeface="Symbol" charset="2"/>
              <a:buChar char=""/>
            </a:pPr>
            <a:r>
              <a:rPr b="0" lang="en-US" sz="2000" strike="noStrike" u="none">
                <a:solidFill>
                  <a:srgbClr val="000000"/>
                </a:solidFill>
                <a:effectLst/>
                <a:uFillTx/>
                <a:latin typeface="Arial"/>
              </a:rPr>
              <a:t>Fourth Outline Level</a:t>
            </a:r>
            <a:endParaRPr b="0" lang="en-US" sz="2000" strike="noStrike" u="none">
              <a:solidFill>
                <a:srgbClr val="000000"/>
              </a:solidFill>
              <a:effectLst/>
              <a:uFillTx/>
              <a:latin typeface="Arial"/>
            </a:endParaRPr>
          </a:p>
          <a:p>
            <a:pPr lvl="4" marL="2160000" indent="-216000">
              <a:spcBef>
                <a:spcPts val="283"/>
              </a:spcBef>
              <a:buClr>
                <a:srgbClr val="000000"/>
              </a:buClr>
              <a:buSzPct val="45000"/>
              <a:buFont typeface="Wingdings" charset="2"/>
              <a:buChar char=""/>
            </a:pPr>
            <a:r>
              <a:rPr b="0" lang="en-US" sz="2000" strike="noStrike" u="none">
                <a:solidFill>
                  <a:srgbClr val="000000"/>
                </a:solidFill>
                <a:effectLst/>
                <a:uFillTx/>
                <a:latin typeface="Arial"/>
              </a:rPr>
              <a:t>Fifth Outline Level</a:t>
            </a:r>
            <a:endParaRPr b="0" lang="en-US" sz="2000" strike="noStrike" u="none">
              <a:solidFill>
                <a:srgbClr val="000000"/>
              </a:solidFill>
              <a:effectLst/>
              <a:uFillTx/>
              <a:latin typeface="Arial"/>
            </a:endParaRPr>
          </a:p>
          <a:p>
            <a:pPr lvl="5" marL="2592000" indent="-216000">
              <a:spcBef>
                <a:spcPts val="283"/>
              </a:spcBef>
              <a:buClr>
                <a:srgbClr val="000000"/>
              </a:buClr>
              <a:buSzPct val="45000"/>
              <a:buFont typeface="Wingdings" charset="2"/>
              <a:buChar char=""/>
            </a:pPr>
            <a:r>
              <a:rPr b="0" lang="en-US" sz="2000" strike="noStrike" u="none">
                <a:solidFill>
                  <a:srgbClr val="000000"/>
                </a:solidFill>
                <a:effectLst/>
                <a:uFillTx/>
                <a:latin typeface="Arial"/>
              </a:rPr>
              <a:t>Sixth Outline Level</a:t>
            </a:r>
            <a:endParaRPr b="0" lang="en-US" sz="2000" strike="noStrike" u="none">
              <a:solidFill>
                <a:srgbClr val="000000"/>
              </a:solidFill>
              <a:effectLst/>
              <a:uFillTx/>
              <a:latin typeface="Arial"/>
            </a:endParaRPr>
          </a:p>
          <a:p>
            <a:pPr lvl="6" marL="3024000" indent="-216000">
              <a:spcBef>
                <a:spcPts val="283"/>
              </a:spcBef>
              <a:buClr>
                <a:srgbClr val="000000"/>
              </a:buClr>
              <a:buSzPct val="45000"/>
              <a:buFont typeface="Wingdings" charset="2"/>
              <a:buChar char=""/>
            </a:pPr>
            <a:r>
              <a:rPr b="0" lang="en-US" sz="2000" strike="noStrike" u="none">
                <a:solidFill>
                  <a:srgbClr val="000000"/>
                </a:solidFill>
                <a:effectLst/>
                <a:uFillTx/>
                <a:latin typeface="Arial"/>
              </a:rPr>
              <a:t>Seventh Outline Level</a:t>
            </a:r>
            <a:endParaRPr b="0" lang="en-US" sz="2000" strike="noStrike" u="none">
              <a:solidFill>
                <a:srgbClr val="000000"/>
              </a:solidFill>
              <a:effectLst/>
              <a:uFillTx/>
              <a:latin typeface="Arial"/>
            </a:endParaRPr>
          </a:p>
        </p:txBody>
      </p:sp>
    </p:spTree>
  </p:cSld>
  <p:clrMap bg1="lt1" tx1="dk1" bg2="lt2" tx2="dk2" accent1="accent1" accent2="accent2" accent3="accent3" accent4="accent4" accent5="accent5" accent6="accent6" hlink="hlink" folHlink="folHlink"/>
  <p:sldLayoutIdLst>
    <p:sldLayoutId id="2147483655" r:id="rId3"/>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57" r:id="rId2"/>
    <p:sldLayoutId id="2147483658" r:id="rId3"/>
    <p:sldLayoutId id="2147483659" r:id="rId4"/>
    <p:sldLayoutId id="2147483660" r:id="rId5"/>
    <p:sldLayoutId id="2147483661" r:id="rId6"/>
    <p:sldLayoutId id="2147483662" r:id="rId7"/>
    <p:sldLayoutId id="2147483663" r:id="rId8"/>
    <p:sldLayoutId id="2147483664" r:id="rId9"/>
    <p:sldLayoutId id="2147483665" r:id="rId10"/>
  </p:sldLayoutIdLst>
</p:sldMaster>
</file>

<file path=ppt/slides/_rels/slide1.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3.xml"/>
</Relationships>
</file>

<file path=ppt/slides/_rels/slide10.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19.png"/><Relationship Id="rId3" Type="http://schemas.openxmlformats.org/officeDocument/2006/relationships/slideLayout" Target="../slideLayouts/slideLayout13.xml"/>
</Relationships>
</file>

<file path=ppt/slides/_rels/slide11.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20.png"/><Relationship Id="rId3" Type="http://schemas.openxmlformats.org/officeDocument/2006/relationships/image" Target="../media/image21.png"/><Relationship Id="rId4" Type="http://schemas.openxmlformats.org/officeDocument/2006/relationships/image" Target="../media/image22.png"/><Relationship Id="rId5" Type="http://schemas.openxmlformats.org/officeDocument/2006/relationships/image" Target="../media/image8.png"/><Relationship Id="rId6" Type="http://schemas.openxmlformats.org/officeDocument/2006/relationships/slideLayout" Target="../slideLayouts/slideLayout13.xml"/>
</Relationships>
</file>

<file path=ppt/slides/_rels/slide12.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23.png"/><Relationship Id="rId3" Type="http://schemas.openxmlformats.org/officeDocument/2006/relationships/slideLayout" Target="../slideLayouts/slideLayout13.xml"/>
</Relationships>
</file>

<file path=ppt/slides/_rels/slide13.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24.png"/><Relationship Id="rId3" Type="http://schemas.openxmlformats.org/officeDocument/2006/relationships/slideLayout" Target="../slideLayouts/slideLayout13.xml"/>
</Relationships>
</file>

<file path=ppt/slides/_rels/slide14.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hyperlink" Target="https://vugarsamedovi1-ux.github.io/smartdoorlock/" TargetMode="External"/><Relationship Id="rId3" Type="http://schemas.openxmlformats.org/officeDocument/2006/relationships/hyperlink" Target="https://github.com/vugarsamedovi1-ux/SDMS-Smart-Door-Management-System" TargetMode="External"/><Relationship Id="rId4" Type="http://schemas.openxmlformats.org/officeDocument/2006/relationships/slideLayout" Target="../slideLayouts/slideLayout13.xml"/>
</Relationships>
</file>

<file path=ppt/slides/_rels/slide15.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hyperlink" Target="https://dac.ge/ka/?product=48689" TargetMode="External"/><Relationship Id="rId3" Type="http://schemas.openxmlformats.org/officeDocument/2006/relationships/hyperlink" Target="https://edisonstore.ge/shop/motors/servomotors/servo-motor-mg996r/" TargetMode="External"/><Relationship Id="rId4" Type="http://schemas.openxmlformats.org/officeDocument/2006/relationships/hyperlink" Target="https://aliexpress.ru/item/4000209658438.html?shpMethod=CAINIAO_STANDARD&amp;sku_id=12000038992536573&amp;spm=a2g2w.productlist.search_results.6.1ec0d15e0p4a1D" TargetMode="External"/><Relationship Id="rId5" Type="http://schemas.openxmlformats.org/officeDocument/2006/relationships/hyperlink" Target="https://aliexpress.ru/item/1005003706081482.html" TargetMode="External"/><Relationship Id="rId6" Type="http://schemas.openxmlformats.org/officeDocument/2006/relationships/hyperlink" Target="https://edisonstore.ge/shop/leds-and-lamps/leds/3mm-led-2/" TargetMode="External"/><Relationship Id="rId7" Type="http://schemas.openxmlformats.org/officeDocument/2006/relationships/hyperlink" Target="https://edisonstore.ge/shop/leds-and-lamps/leds/3mm-led-3/" TargetMode="External"/><Relationship Id="rId8" Type="http://schemas.openxmlformats.org/officeDocument/2006/relationships/slideLayout" Target="../slideLayouts/slideLayout13.xml"/>
</Relationships>
</file>

<file path=ppt/slides/_rels/slide16.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hyperlink" Target="https://dac.ge/ka/?product=48571" TargetMode="External"/><Relationship Id="rId3" Type="http://schemas.openxmlformats.org/officeDocument/2006/relationships/hyperlink" Target="https://dac.ge/ka/?product=971" TargetMode="External"/><Relationship Id="rId4" Type="http://schemas.openxmlformats.org/officeDocument/2006/relationships/hyperlink" Target="https://aliexpress.ru/item/4000203371860.html" TargetMode="External"/><Relationship Id="rId5" Type="http://schemas.openxmlformats.org/officeDocument/2006/relationships/slideLayout" Target="../slideLayouts/slideLayout13.xml"/>
</Relationships>
</file>

<file path=ppt/slides/_rels/slide17.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3.xml"/>
</Relationships>
</file>

<file path=ppt/slides/_rels/slide18.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3.xml"/>
</Relationships>
</file>

<file path=ppt/slides/_rels/slide2.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2.xml"/>
</Relationships>
</file>

<file path=ppt/slides/_rels/slide3.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4.png"/><Relationship Id="rId3"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5.png"/><Relationship Id="rId3" Type="http://schemas.openxmlformats.org/officeDocument/2006/relationships/slideLayout" Target="../slideLayouts/slideLayout13.xml"/>
</Relationships>
</file>

<file path=ppt/slides/_rels/slide5.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6.png"/><Relationship Id="rId3" Type="http://schemas.openxmlformats.org/officeDocument/2006/relationships/slideLayout" Target="../slideLayouts/slideLayout13.xml"/>
</Relationships>
</file>

<file path=ppt/slides/_rels/slide6.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7.png"/><Relationship Id="rId3" Type="http://schemas.openxmlformats.org/officeDocument/2006/relationships/slideLayout" Target="../slideLayouts/slideLayout13.xml"/>
</Relationships>
</file>

<file path=ppt/slides/_rels/slide7.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8.png"/><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slideLayout" Target="../slideLayouts/slideLayout13.xml"/>
</Relationships>
</file>

<file path=ppt/slides/_rels/slide8.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11.png"/><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slideLayout" Target="../slideLayouts/slideLayout4.xml"/>
</Relationships>
</file>

<file path=ppt/slides/_rels/slide9.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14.png"/><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17.png"/><Relationship Id="rId6" Type="http://schemas.openxmlformats.org/officeDocument/2006/relationships/image" Target="../media/image18.png"/><Relationship Id="rId7" Type="http://schemas.openxmlformats.org/officeDocument/2006/relationships/slideLayout" Target="../slideLayouts/slideLayout1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 name=""/>
          <p:cNvSpPr/>
          <p:nvPr/>
        </p:nvSpPr>
        <p:spPr>
          <a:xfrm>
            <a:off x="2286000" y="3657600"/>
            <a:ext cx="6163920" cy="13348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1400" strike="noStrike" u="none">
                <a:solidFill>
                  <a:schemeClr val="dk1"/>
                </a:solidFill>
                <a:effectLst/>
                <a:uFillTx/>
                <a:latin typeface="DM Sans Light"/>
                <a:ea typeface="DM Sans Light"/>
              </a:rPr>
              <a:t>საგანი:</a:t>
            </a:r>
            <a:r>
              <a:rPr b="0" lang="en-US" sz="1400" strike="noStrike" u="none">
                <a:solidFill>
                  <a:schemeClr val="dk1"/>
                </a:solidFill>
                <a:effectLst/>
                <a:uFillTx/>
                <a:latin typeface="DM Sans Light"/>
                <a:ea typeface="DM Sans Light"/>
              </a:rPr>
              <a:t> დამამთავრებელი კურსის დიზაინის პროექტი</a:t>
            </a:r>
            <a:endParaRPr b="0" lang="en-US" sz="1400" strike="noStrike" u="none">
              <a:solidFill>
                <a:srgbClr val="000000"/>
              </a:solidFill>
              <a:effectLst/>
              <a:uFillTx/>
              <a:latin typeface="Arial"/>
            </a:endParaRPr>
          </a:p>
          <a:p>
            <a:pPr>
              <a:lnSpc>
                <a:spcPct val="100000"/>
              </a:lnSpc>
            </a:pPr>
            <a:endParaRPr b="0" lang="en-US" sz="1400" strike="noStrike" u="none">
              <a:solidFill>
                <a:srgbClr val="000000"/>
              </a:solidFill>
              <a:effectLst/>
              <a:uFillTx/>
              <a:latin typeface="Arial"/>
            </a:endParaRPr>
          </a:p>
          <a:p>
            <a:pPr>
              <a:lnSpc>
                <a:spcPct val="100000"/>
              </a:lnSpc>
            </a:pPr>
            <a:r>
              <a:rPr b="1" lang="en-US" sz="1400" strike="noStrike" u="none">
                <a:solidFill>
                  <a:schemeClr val="dk1"/>
                </a:solidFill>
                <a:effectLst/>
                <a:uFillTx/>
                <a:latin typeface="DM Sans Light"/>
                <a:ea typeface="DM Sans Light"/>
              </a:rPr>
              <a:t>სტუდენტები:</a:t>
            </a:r>
            <a:r>
              <a:rPr b="0" lang="en-US" sz="1400" strike="noStrike" u="none">
                <a:solidFill>
                  <a:schemeClr val="dk1"/>
                </a:solidFill>
                <a:effectLst/>
                <a:uFillTx/>
                <a:latin typeface="DM Sans Light"/>
                <a:ea typeface="DM Sans Light"/>
              </a:rPr>
              <a:t> ვუგარ სამედოვი, ელჯუნ ხასიევი</a:t>
            </a:r>
            <a:endParaRPr b="0" lang="en-US" sz="1400" strike="noStrike" u="none">
              <a:solidFill>
                <a:srgbClr val="000000"/>
              </a:solidFill>
              <a:effectLst/>
              <a:uFillTx/>
              <a:latin typeface="Arial"/>
            </a:endParaRPr>
          </a:p>
          <a:p>
            <a:pPr>
              <a:lnSpc>
                <a:spcPct val="100000"/>
              </a:lnSpc>
            </a:pPr>
            <a:endParaRPr b="0" lang="en-US" sz="1400" strike="noStrike" u="none">
              <a:solidFill>
                <a:srgbClr val="000000"/>
              </a:solidFill>
              <a:effectLst/>
              <a:uFillTx/>
              <a:latin typeface="Arial"/>
            </a:endParaRPr>
          </a:p>
          <a:p>
            <a:pPr>
              <a:lnSpc>
                <a:spcPct val="100000"/>
              </a:lnSpc>
            </a:pPr>
            <a:r>
              <a:rPr b="1" lang="en-US" sz="1400" strike="noStrike" u="none">
                <a:solidFill>
                  <a:schemeClr val="dk1"/>
                </a:solidFill>
                <a:effectLst/>
                <a:uFillTx/>
                <a:latin typeface="DM Sans Light"/>
                <a:ea typeface="DM Sans Light"/>
              </a:rPr>
              <a:t>მენტორები:</a:t>
            </a:r>
            <a:r>
              <a:rPr b="0" lang="en-US" sz="1400" strike="noStrike" u="none">
                <a:solidFill>
                  <a:schemeClr val="dk1"/>
                </a:solidFill>
                <a:effectLst/>
                <a:uFillTx/>
                <a:latin typeface="DM Sans Light"/>
                <a:ea typeface="DM Sans Light"/>
              </a:rPr>
              <a:t> გიორგი მოდებაძე, დავით ჩხაიძე </a:t>
            </a:r>
            <a:endParaRPr b="0" lang="en-US" sz="1400" strike="noStrike" u="none">
              <a:solidFill>
                <a:srgbClr val="000000"/>
              </a:solidFill>
              <a:effectLst/>
              <a:uFillTx/>
              <a:latin typeface="Arial"/>
            </a:endParaRPr>
          </a:p>
          <a:p>
            <a:pPr>
              <a:lnSpc>
                <a:spcPct val="100000"/>
              </a:lnSpc>
            </a:pPr>
            <a:endParaRPr b="0" lang="en-US" sz="1400" strike="noStrike" u="none">
              <a:solidFill>
                <a:srgbClr val="000000"/>
              </a:solidFill>
              <a:effectLst/>
              <a:uFillTx/>
              <a:latin typeface="Arial"/>
            </a:endParaRPr>
          </a:p>
        </p:txBody>
      </p:sp>
      <p:pic>
        <p:nvPicPr>
          <p:cNvPr id="57" name="" descr=""/>
          <p:cNvPicPr/>
          <p:nvPr/>
        </p:nvPicPr>
        <p:blipFill>
          <a:blip r:embed="rId1"/>
          <a:stretch/>
        </p:blipFill>
        <p:spPr>
          <a:xfrm>
            <a:off x="228600" y="228600"/>
            <a:ext cx="1138680" cy="1138680"/>
          </a:xfrm>
          <a:prstGeom prst="rect">
            <a:avLst/>
          </a:prstGeom>
          <a:noFill/>
          <a:ln w="0">
            <a:noFill/>
          </a:ln>
        </p:spPr>
      </p:pic>
      <p:sp>
        <p:nvSpPr>
          <p:cNvPr id="58" name=""/>
          <p:cNvSpPr/>
          <p:nvPr/>
        </p:nvSpPr>
        <p:spPr>
          <a:xfrm>
            <a:off x="1596240" y="473040"/>
            <a:ext cx="7310880" cy="2033280"/>
          </a:xfrm>
          <a:prstGeom prst="rect">
            <a:avLst/>
          </a:prstGeom>
          <a:noFill/>
          <a:ln w="0">
            <a:noFill/>
          </a:ln>
        </p:spPr>
        <p:style>
          <a:lnRef idx="0"/>
          <a:fillRef idx="0"/>
          <a:effectRef idx="0"/>
          <a:fontRef idx="minor"/>
        </p:style>
        <p:txBody>
          <a:bodyPr lIns="90000" rIns="90000" tIns="45000" bIns="45000" anchor="t">
            <a:noAutofit/>
          </a:bodyPr>
          <a:p>
            <a:pPr>
              <a:lnSpc>
                <a:spcPct val="100000"/>
              </a:lnSpc>
              <a:spcBef>
                <a:spcPts val="1191"/>
              </a:spcBef>
              <a:spcAft>
                <a:spcPts val="992"/>
              </a:spcAft>
            </a:pPr>
            <a:r>
              <a:rPr b="1" lang="en-US" sz="2200" strike="noStrike" u="none">
                <a:solidFill>
                  <a:schemeClr val="dk1"/>
                </a:solidFill>
                <a:effectLst/>
                <a:uFillTx/>
                <a:latin typeface="Albert Sans"/>
                <a:ea typeface="Albert Sans"/>
              </a:rPr>
              <a:t>SDMS (Smart Door Management System ): ჭკვიანი კარის კონტროლის სისტემა</a:t>
            </a:r>
            <a:endParaRPr b="0" lang="en-US" sz="2200" strike="noStrike" u="none">
              <a:solidFill>
                <a:srgbClr val="000000"/>
              </a:solidFill>
              <a:effectLst/>
              <a:uFillTx/>
              <a:latin typeface="Arial"/>
            </a:endParaRPr>
          </a:p>
        </p:txBody>
      </p:sp>
      <p:sp>
        <p:nvSpPr>
          <p:cNvPr id="59" name=""/>
          <p:cNvSpPr/>
          <p:nvPr/>
        </p:nvSpPr>
        <p:spPr>
          <a:xfrm>
            <a:off x="7772400" y="4572000"/>
            <a:ext cx="1257840" cy="420840"/>
          </a:xfrm>
          <a:prstGeom prst="rect">
            <a:avLst/>
          </a:prstGeom>
          <a:noFill/>
          <a:ln w="0">
            <a:noFill/>
          </a:ln>
        </p:spPr>
        <p:style>
          <a:lnRef idx="0"/>
          <a:fillRef idx="0"/>
          <a:effectRef idx="0"/>
          <a:fontRef idx="minor"/>
        </p:style>
        <p:txBody>
          <a:bodyPr wrap="none" lIns="90000" rIns="90000" tIns="45000" bIns="45000" anchor="t">
            <a:noAutofit/>
          </a:bodyPr>
          <a:p>
            <a:pPr>
              <a:lnSpc>
                <a:spcPct val="100000"/>
              </a:lnSpc>
            </a:pPr>
            <a:fld id="{F465A994-F2D4-44DD-944D-DF68659460FF}" type="datetime">
              <a:rPr b="0" lang="en-US" sz="2400" strike="noStrike" u="none">
                <a:solidFill>
                  <a:srgbClr val="ffffff"/>
                </a:solidFill>
                <a:effectLst/>
                <a:uFillTx/>
                <a:latin typeface="Times New Roman"/>
                <a:ea typeface="DejaVu Sans"/>
              </a:rPr>
              <a:t>2/3/26</a:t>
            </a:fld>
            <a:endParaRPr b="0" lang="en-US" sz="24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3" name="PlaceHolder 1"/>
          <p:cNvSpPr>
            <a:spLocks noGrp="1"/>
          </p:cNvSpPr>
          <p:nvPr>
            <p:ph type="title"/>
          </p:nvPr>
        </p:nvSpPr>
        <p:spPr>
          <a:xfrm>
            <a:off x="2562840" y="228600"/>
            <a:ext cx="4286880" cy="648360"/>
          </a:xfrm>
          <a:prstGeom prst="rect">
            <a:avLst/>
          </a:prstGeom>
          <a:noFill/>
          <a:ln w="0">
            <a:noFill/>
          </a:ln>
        </p:spPr>
        <p:txBody>
          <a:bodyPr lIns="91440" rIns="91440" tIns="91440" bIns="91440" anchor="t">
            <a:normAutofit/>
          </a:bodyPr>
          <a:p>
            <a:pPr indent="0">
              <a:lnSpc>
                <a:spcPct val="90000"/>
              </a:lnSpc>
              <a:buNone/>
              <a:tabLst>
                <a:tab algn="l" pos="0"/>
              </a:tabLst>
            </a:pPr>
            <a:r>
              <a:rPr b="1" lang="en-US" sz="3300" strike="noStrike" u="none">
                <a:solidFill>
                  <a:schemeClr val="dk1"/>
                </a:solidFill>
                <a:effectLst/>
                <a:uFillTx/>
                <a:latin typeface="Albert Sans"/>
                <a:ea typeface="Albert Sans"/>
              </a:rPr>
              <a:t>ბლოკ - დიაგრამა</a:t>
            </a:r>
            <a:endParaRPr b="0" lang="en-US" sz="3300" strike="noStrike" u="none">
              <a:solidFill>
                <a:srgbClr val="000000"/>
              </a:solidFill>
              <a:effectLst/>
              <a:uFillTx/>
              <a:latin typeface="Arial"/>
            </a:endParaRPr>
          </a:p>
        </p:txBody>
      </p:sp>
      <p:sp>
        <p:nvSpPr>
          <p:cNvPr id="114" name="Google Shape;300;p37"/>
          <p:cNvSpPr/>
          <p:nvPr/>
        </p:nvSpPr>
        <p:spPr>
          <a:xfrm>
            <a:off x="-428760" y="4257720"/>
            <a:ext cx="3219840" cy="3219840"/>
          </a:xfrm>
          <a:prstGeom prst="rect">
            <a:avLst/>
          </a:prstGeom>
          <a:noFill/>
          <a:ln w="0">
            <a:noFill/>
          </a:ln>
        </p:spPr>
        <p:style>
          <a:lnRef idx="0"/>
          <a:fillRef idx="0"/>
          <a:effectRef idx="0"/>
          <a:fontRef idx="minor"/>
        </p:style>
        <p:txBody>
          <a:bodyPr lIns="870823080" rIns="870823080" tIns="1609920" bIns="1609920" anchor="t">
            <a:spAutoFit/>
          </a:bodyPr>
          <a:p>
            <a:pPr>
              <a:lnSpc>
                <a:spcPct val="100000"/>
              </a:lnSpc>
            </a:pPr>
            <a:endParaRPr b="0" lang="fr-FR" sz="1800" strike="noStrike" u="none">
              <a:solidFill>
                <a:schemeClr val="dk1"/>
              </a:solidFill>
              <a:effectLst/>
              <a:uFillTx/>
              <a:latin typeface="Arial"/>
              <a:ea typeface="DejaVu Sans"/>
            </a:endParaRPr>
          </a:p>
        </p:txBody>
      </p:sp>
      <p:sp>
        <p:nvSpPr>
          <p:cNvPr id="115" name="Google Shape;301;p37"/>
          <p:cNvSpPr/>
          <p:nvPr/>
        </p:nvSpPr>
        <p:spPr>
          <a:xfrm>
            <a:off x="1676520" y="4448160"/>
            <a:ext cx="2229480" cy="2229480"/>
          </a:xfrm>
          <a:prstGeom prst="rect">
            <a:avLst/>
          </a:prstGeom>
          <a:noFill/>
          <a:ln w="0">
            <a:noFill/>
          </a:ln>
        </p:spPr>
        <p:style>
          <a:lnRef idx="0"/>
          <a:fillRef idx="0"/>
          <a:effectRef idx="0"/>
          <a:fontRef idx="minor"/>
        </p:style>
        <p:txBody>
          <a:bodyPr lIns="870823080" rIns="870823080" tIns="1114920" bIns="1114920" anchor="t">
            <a:spAutoFit/>
          </a:bodyPr>
          <a:p>
            <a:pPr>
              <a:lnSpc>
                <a:spcPct val="100000"/>
              </a:lnSpc>
            </a:pPr>
            <a:endParaRPr b="0" lang="fr-FR" sz="1800" strike="noStrike" u="none">
              <a:solidFill>
                <a:schemeClr val="dk1"/>
              </a:solidFill>
              <a:effectLst/>
              <a:uFillTx/>
              <a:latin typeface="Arial"/>
              <a:ea typeface="DejaVu Sans"/>
            </a:endParaRPr>
          </a:p>
        </p:txBody>
      </p:sp>
      <p:sp>
        <p:nvSpPr>
          <p:cNvPr id="116" name="Google Shape;302;p37"/>
          <p:cNvSpPr/>
          <p:nvPr/>
        </p:nvSpPr>
        <p:spPr>
          <a:xfrm>
            <a:off x="3228840" y="4857840"/>
            <a:ext cx="1724400" cy="1724400"/>
          </a:xfrm>
          <a:prstGeom prst="rect">
            <a:avLst/>
          </a:prstGeom>
          <a:noFill/>
          <a:ln w="0">
            <a:noFill/>
          </a:ln>
        </p:spPr>
        <p:style>
          <a:lnRef idx="0"/>
          <a:fillRef idx="0"/>
          <a:effectRef idx="0"/>
          <a:fontRef idx="minor"/>
        </p:style>
        <p:txBody>
          <a:bodyPr lIns="870823080" rIns="870823080" tIns="862200" bIns="862200" anchor="t">
            <a:spAutoFit/>
          </a:bodyPr>
          <a:p>
            <a:pPr>
              <a:lnSpc>
                <a:spcPct val="100000"/>
              </a:lnSpc>
            </a:pPr>
            <a:endParaRPr b="0" lang="fr-FR" sz="1800" strike="noStrike" u="none">
              <a:solidFill>
                <a:schemeClr val="dk1"/>
              </a:solidFill>
              <a:effectLst/>
              <a:uFillTx/>
              <a:latin typeface="Arial"/>
              <a:ea typeface="DejaVu Sans"/>
            </a:endParaRPr>
          </a:p>
        </p:txBody>
      </p:sp>
      <p:pic>
        <p:nvPicPr>
          <p:cNvPr id="117" name="" descr=""/>
          <p:cNvPicPr/>
          <p:nvPr/>
        </p:nvPicPr>
        <p:blipFill>
          <a:blip r:embed="rId1"/>
          <a:stretch/>
        </p:blipFill>
        <p:spPr>
          <a:xfrm>
            <a:off x="228600" y="228600"/>
            <a:ext cx="906120" cy="906120"/>
          </a:xfrm>
          <a:prstGeom prst="rect">
            <a:avLst/>
          </a:prstGeom>
          <a:noFill/>
          <a:ln w="0">
            <a:noFill/>
          </a:ln>
        </p:spPr>
      </p:pic>
      <p:pic>
        <p:nvPicPr>
          <p:cNvPr id="118" name="" descr=""/>
          <p:cNvPicPr/>
          <p:nvPr/>
        </p:nvPicPr>
        <p:blipFill>
          <a:blip r:embed="rId2"/>
          <a:stretch/>
        </p:blipFill>
        <p:spPr>
          <a:xfrm>
            <a:off x="1942920" y="1143000"/>
            <a:ext cx="5143320" cy="3428640"/>
          </a:xfrm>
          <a:prstGeom prst="rect">
            <a:avLst/>
          </a:prstGeom>
          <a:noFill/>
          <a:ln w="0">
            <a:noFill/>
          </a:ln>
        </p:spPr>
      </p:pic>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9" name="PlaceHolder 4"/>
          <p:cNvSpPr/>
          <p:nvPr/>
        </p:nvSpPr>
        <p:spPr>
          <a:xfrm>
            <a:off x="2286000" y="228600"/>
            <a:ext cx="4286880" cy="648360"/>
          </a:xfrm>
          <a:prstGeom prst="rect">
            <a:avLst/>
          </a:prstGeom>
          <a:noFill/>
          <a:ln w="0">
            <a:noFill/>
          </a:ln>
        </p:spPr>
        <p:style>
          <a:lnRef idx="0"/>
          <a:fillRef idx="0"/>
          <a:effectRef idx="0"/>
          <a:fontRef idx="minor"/>
        </p:style>
        <p:txBody>
          <a:bodyPr lIns="90000" rIns="90000" tIns="91440" bIns="91440" anchor="t">
            <a:normAutofit/>
          </a:bodyPr>
          <a:p>
            <a:pPr algn="ctr">
              <a:lnSpc>
                <a:spcPct val="100000"/>
              </a:lnSpc>
              <a:tabLst>
                <a:tab algn="l" pos="0"/>
              </a:tabLst>
            </a:pPr>
            <a:r>
              <a:rPr b="1" lang="en-US" sz="2600" strike="noStrike" u="none">
                <a:solidFill>
                  <a:schemeClr val="dk1"/>
                </a:solidFill>
                <a:effectLst/>
                <a:uFillTx/>
                <a:latin typeface="DM Sans Light"/>
                <a:ea typeface="DM Sans Light"/>
              </a:rPr>
              <a:t>3D მოდელი (ნახაზი)</a:t>
            </a:r>
            <a:endParaRPr b="0" lang="en-US" sz="2600" strike="noStrike" u="none">
              <a:solidFill>
                <a:srgbClr val="000000"/>
              </a:solidFill>
              <a:effectLst/>
              <a:uFillTx/>
              <a:latin typeface="Arial"/>
            </a:endParaRPr>
          </a:p>
        </p:txBody>
      </p:sp>
      <p:pic>
        <p:nvPicPr>
          <p:cNvPr id="120" name="" descr=""/>
          <p:cNvPicPr/>
          <p:nvPr/>
        </p:nvPicPr>
        <p:blipFill>
          <a:blip r:embed="rId1"/>
          <a:stretch/>
        </p:blipFill>
        <p:spPr>
          <a:xfrm>
            <a:off x="230040" y="4114800"/>
            <a:ext cx="906120" cy="906120"/>
          </a:xfrm>
          <a:prstGeom prst="rect">
            <a:avLst/>
          </a:prstGeom>
          <a:noFill/>
          <a:ln w="0">
            <a:noFill/>
          </a:ln>
        </p:spPr>
      </p:pic>
      <p:sp>
        <p:nvSpPr>
          <p:cNvPr id="121" name="PlaceHolder 18"/>
          <p:cNvSpPr/>
          <p:nvPr/>
        </p:nvSpPr>
        <p:spPr>
          <a:xfrm>
            <a:off x="228600" y="1153440"/>
            <a:ext cx="5249520" cy="2953080"/>
          </a:xfrm>
          <a:prstGeom prst="rect">
            <a:avLst/>
          </a:prstGeom>
          <a:noFill/>
          <a:ln w="0">
            <a:noFill/>
          </a:ln>
        </p:spPr>
        <p:style>
          <a:lnRef idx="0"/>
          <a:fillRef idx="0"/>
          <a:effectRef idx="0"/>
          <a:fontRef idx="minor"/>
        </p:style>
        <p:txBody>
          <a:bodyPr lIns="90000" rIns="90000" tIns="91440" bIns="91440" anchor="b">
            <a:normAutofit/>
          </a:bodyPr>
          <a:p>
            <a:pPr>
              <a:lnSpc>
                <a:spcPct val="100000"/>
              </a:lnSpc>
            </a:pPr>
            <a:endParaRPr b="0" lang="en-US" sz="1800" strike="noStrike" u="none">
              <a:solidFill>
                <a:srgbClr val="000000"/>
              </a:solidFill>
              <a:effectLst/>
              <a:uFillTx/>
              <a:latin typeface="Arial"/>
              <a:ea typeface="DejaVu Sans"/>
            </a:endParaRPr>
          </a:p>
        </p:txBody>
      </p:sp>
      <p:pic>
        <p:nvPicPr>
          <p:cNvPr id="122" name="" descr=""/>
          <p:cNvPicPr/>
          <p:nvPr/>
        </p:nvPicPr>
        <p:blipFill>
          <a:blip r:embed="rId2"/>
          <a:stretch/>
        </p:blipFill>
        <p:spPr>
          <a:xfrm>
            <a:off x="228600" y="1143000"/>
            <a:ext cx="1883160" cy="2511720"/>
          </a:xfrm>
          <a:prstGeom prst="rect">
            <a:avLst/>
          </a:prstGeom>
          <a:noFill/>
          <a:ln w="0">
            <a:noFill/>
          </a:ln>
        </p:spPr>
      </p:pic>
      <p:pic>
        <p:nvPicPr>
          <p:cNvPr id="123" name="" descr=""/>
          <p:cNvPicPr/>
          <p:nvPr/>
        </p:nvPicPr>
        <p:blipFill>
          <a:blip r:embed="rId3"/>
          <a:stretch/>
        </p:blipFill>
        <p:spPr>
          <a:xfrm>
            <a:off x="4519440" y="1143000"/>
            <a:ext cx="2107080" cy="2511720"/>
          </a:xfrm>
          <a:prstGeom prst="rect">
            <a:avLst/>
          </a:prstGeom>
          <a:noFill/>
          <a:ln w="0">
            <a:noFill/>
          </a:ln>
        </p:spPr>
      </p:pic>
      <p:pic>
        <p:nvPicPr>
          <p:cNvPr id="124" name="" descr=""/>
          <p:cNvPicPr/>
          <p:nvPr/>
        </p:nvPicPr>
        <p:blipFill>
          <a:blip r:embed="rId4"/>
          <a:stretch/>
        </p:blipFill>
        <p:spPr>
          <a:xfrm>
            <a:off x="2286000" y="1153440"/>
            <a:ext cx="2101680" cy="2501280"/>
          </a:xfrm>
          <a:prstGeom prst="rect">
            <a:avLst/>
          </a:prstGeom>
          <a:noFill/>
          <a:ln w="0">
            <a:noFill/>
          </a:ln>
        </p:spPr>
      </p:pic>
      <p:pic>
        <p:nvPicPr>
          <p:cNvPr id="125" name="" descr=""/>
          <p:cNvPicPr/>
          <p:nvPr/>
        </p:nvPicPr>
        <p:blipFill>
          <a:blip r:embed="rId5"/>
          <a:stretch/>
        </p:blipFill>
        <p:spPr>
          <a:xfrm>
            <a:off x="6861240" y="1143000"/>
            <a:ext cx="2051280" cy="2511720"/>
          </a:xfrm>
          <a:prstGeom prst="rect">
            <a:avLst/>
          </a:prstGeom>
          <a:noFill/>
          <a:ln w="0">
            <a:noFill/>
          </a:ln>
        </p:spPr>
      </p:pic>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6" name="Google Shape;300;p37"/>
          <p:cNvSpPr/>
          <p:nvPr/>
        </p:nvSpPr>
        <p:spPr>
          <a:xfrm>
            <a:off x="-428760" y="4257720"/>
            <a:ext cx="3219840" cy="3219840"/>
          </a:xfrm>
          <a:prstGeom prst="rect">
            <a:avLst/>
          </a:prstGeom>
          <a:noFill/>
          <a:ln w="0">
            <a:noFill/>
          </a:ln>
        </p:spPr>
        <p:style>
          <a:lnRef idx="0"/>
          <a:fillRef idx="0"/>
          <a:effectRef idx="0"/>
          <a:fontRef idx="minor"/>
        </p:style>
        <p:txBody>
          <a:bodyPr lIns="870823080" rIns="870823080" tIns="1609920" bIns="1609920" anchor="t">
            <a:spAutoFit/>
          </a:bodyPr>
          <a:p>
            <a:pPr>
              <a:lnSpc>
                <a:spcPct val="100000"/>
              </a:lnSpc>
            </a:pPr>
            <a:endParaRPr b="0" lang="fr-FR" sz="1800" strike="noStrike" u="none">
              <a:solidFill>
                <a:schemeClr val="dk1"/>
              </a:solidFill>
              <a:effectLst/>
              <a:uFillTx/>
              <a:latin typeface="Arial"/>
              <a:ea typeface="DejaVu Sans"/>
            </a:endParaRPr>
          </a:p>
        </p:txBody>
      </p:sp>
      <p:sp>
        <p:nvSpPr>
          <p:cNvPr id="127" name="Google Shape;301;p37"/>
          <p:cNvSpPr/>
          <p:nvPr/>
        </p:nvSpPr>
        <p:spPr>
          <a:xfrm>
            <a:off x="1676520" y="4448160"/>
            <a:ext cx="2229480" cy="2229480"/>
          </a:xfrm>
          <a:prstGeom prst="rect">
            <a:avLst/>
          </a:prstGeom>
          <a:noFill/>
          <a:ln w="0">
            <a:noFill/>
          </a:ln>
        </p:spPr>
        <p:style>
          <a:lnRef idx="0"/>
          <a:fillRef idx="0"/>
          <a:effectRef idx="0"/>
          <a:fontRef idx="minor"/>
        </p:style>
        <p:txBody>
          <a:bodyPr lIns="870823080" rIns="870823080" tIns="1114920" bIns="1114920" anchor="t">
            <a:spAutoFit/>
          </a:bodyPr>
          <a:p>
            <a:pPr>
              <a:lnSpc>
                <a:spcPct val="100000"/>
              </a:lnSpc>
            </a:pPr>
            <a:endParaRPr b="0" lang="fr-FR" sz="1800" strike="noStrike" u="none">
              <a:solidFill>
                <a:schemeClr val="dk1"/>
              </a:solidFill>
              <a:effectLst/>
              <a:uFillTx/>
              <a:latin typeface="Arial"/>
              <a:ea typeface="DejaVu Sans"/>
            </a:endParaRPr>
          </a:p>
        </p:txBody>
      </p:sp>
      <p:sp>
        <p:nvSpPr>
          <p:cNvPr id="128" name="Google Shape;302;p37"/>
          <p:cNvSpPr/>
          <p:nvPr/>
        </p:nvSpPr>
        <p:spPr>
          <a:xfrm>
            <a:off x="3228840" y="4857840"/>
            <a:ext cx="1724400" cy="1724400"/>
          </a:xfrm>
          <a:prstGeom prst="rect">
            <a:avLst/>
          </a:prstGeom>
          <a:noFill/>
          <a:ln w="0">
            <a:noFill/>
          </a:ln>
        </p:spPr>
        <p:style>
          <a:lnRef idx="0"/>
          <a:fillRef idx="0"/>
          <a:effectRef idx="0"/>
          <a:fontRef idx="minor"/>
        </p:style>
        <p:txBody>
          <a:bodyPr lIns="870823080" rIns="870823080" tIns="862200" bIns="862200" anchor="t">
            <a:spAutoFit/>
          </a:bodyPr>
          <a:p>
            <a:pPr>
              <a:lnSpc>
                <a:spcPct val="100000"/>
              </a:lnSpc>
            </a:pPr>
            <a:endParaRPr b="0" lang="fr-FR" sz="1800" strike="noStrike" u="none">
              <a:solidFill>
                <a:schemeClr val="dk1"/>
              </a:solidFill>
              <a:effectLst/>
              <a:uFillTx/>
              <a:latin typeface="Arial"/>
              <a:ea typeface="DejaVu Sans"/>
            </a:endParaRPr>
          </a:p>
        </p:txBody>
      </p:sp>
      <p:sp>
        <p:nvSpPr>
          <p:cNvPr id="129" name="PlaceHolder 7"/>
          <p:cNvSpPr/>
          <p:nvPr/>
        </p:nvSpPr>
        <p:spPr>
          <a:xfrm>
            <a:off x="2563560" y="228600"/>
            <a:ext cx="4286880" cy="648360"/>
          </a:xfrm>
          <a:prstGeom prst="rect">
            <a:avLst/>
          </a:prstGeom>
          <a:noFill/>
          <a:ln w="0">
            <a:noFill/>
          </a:ln>
        </p:spPr>
        <p:style>
          <a:lnRef idx="0"/>
          <a:fillRef idx="0"/>
          <a:effectRef idx="0"/>
          <a:fontRef idx="minor"/>
        </p:style>
        <p:txBody>
          <a:bodyPr lIns="90000" rIns="90000" tIns="91440" bIns="91440" anchor="t">
            <a:normAutofit/>
          </a:bodyPr>
          <a:p>
            <a:pPr algn="ctr">
              <a:lnSpc>
                <a:spcPct val="100000"/>
              </a:lnSpc>
              <a:tabLst>
                <a:tab algn="l" pos="0"/>
              </a:tabLst>
            </a:pPr>
            <a:r>
              <a:rPr b="1" lang="en-US" sz="2600" strike="noStrike" u="none">
                <a:solidFill>
                  <a:schemeClr val="dk1"/>
                </a:solidFill>
                <a:effectLst/>
                <a:uFillTx/>
                <a:latin typeface="DM Sans Light"/>
                <a:ea typeface="DM Sans Light"/>
              </a:rPr>
              <a:t>დროის განაწილება</a:t>
            </a:r>
            <a:endParaRPr b="0" lang="en-US" sz="2600" strike="noStrike" u="none">
              <a:solidFill>
                <a:srgbClr val="000000"/>
              </a:solidFill>
              <a:effectLst/>
              <a:uFillTx/>
              <a:latin typeface="Arial"/>
            </a:endParaRPr>
          </a:p>
        </p:txBody>
      </p:sp>
      <p:pic>
        <p:nvPicPr>
          <p:cNvPr id="130" name="" descr=""/>
          <p:cNvPicPr/>
          <p:nvPr/>
        </p:nvPicPr>
        <p:blipFill>
          <a:blip r:embed="rId1"/>
          <a:stretch/>
        </p:blipFill>
        <p:spPr>
          <a:xfrm>
            <a:off x="228600" y="228600"/>
            <a:ext cx="906120" cy="906120"/>
          </a:xfrm>
          <a:prstGeom prst="rect">
            <a:avLst/>
          </a:prstGeom>
          <a:noFill/>
          <a:ln w="0">
            <a:noFill/>
          </a:ln>
        </p:spPr>
      </p:pic>
      <p:pic>
        <p:nvPicPr>
          <p:cNvPr id="131" name="" descr=""/>
          <p:cNvPicPr/>
          <p:nvPr/>
        </p:nvPicPr>
        <p:blipFill>
          <a:blip r:embed="rId2"/>
          <a:stretch/>
        </p:blipFill>
        <p:spPr>
          <a:xfrm>
            <a:off x="1980720" y="914400"/>
            <a:ext cx="5189760" cy="3885840"/>
          </a:xfrm>
          <a:prstGeom prst="rect">
            <a:avLst/>
          </a:prstGeom>
          <a:noFill/>
          <a:ln w="0">
            <a:noFill/>
          </a:ln>
        </p:spPr>
      </p:pic>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2" name="Google Shape;300;p 1"/>
          <p:cNvSpPr/>
          <p:nvPr/>
        </p:nvSpPr>
        <p:spPr>
          <a:xfrm>
            <a:off x="-428760" y="4257720"/>
            <a:ext cx="3219840" cy="3219840"/>
          </a:xfrm>
          <a:prstGeom prst="rect">
            <a:avLst/>
          </a:prstGeom>
          <a:noFill/>
          <a:ln w="0">
            <a:noFill/>
          </a:ln>
        </p:spPr>
        <p:style>
          <a:lnRef idx="0"/>
          <a:fillRef idx="0"/>
          <a:effectRef idx="0"/>
          <a:fontRef idx="minor"/>
        </p:style>
        <p:txBody>
          <a:bodyPr lIns="870823080" rIns="870823080" tIns="1609920" bIns="1609920" anchor="t">
            <a:spAutoFit/>
          </a:bodyPr>
          <a:p>
            <a:pPr>
              <a:lnSpc>
                <a:spcPct val="100000"/>
              </a:lnSpc>
            </a:pPr>
            <a:endParaRPr b="0" lang="fr-FR" sz="1800" strike="noStrike" u="none">
              <a:solidFill>
                <a:schemeClr val="dk1"/>
              </a:solidFill>
              <a:effectLst/>
              <a:uFillTx/>
              <a:latin typeface="Arial"/>
              <a:ea typeface="DejaVu Sans"/>
            </a:endParaRPr>
          </a:p>
        </p:txBody>
      </p:sp>
      <p:sp>
        <p:nvSpPr>
          <p:cNvPr id="133" name="Google Shape;301;p 1"/>
          <p:cNvSpPr/>
          <p:nvPr/>
        </p:nvSpPr>
        <p:spPr>
          <a:xfrm>
            <a:off x="1676520" y="4448160"/>
            <a:ext cx="2229480" cy="2229480"/>
          </a:xfrm>
          <a:prstGeom prst="rect">
            <a:avLst/>
          </a:prstGeom>
          <a:noFill/>
          <a:ln w="0">
            <a:noFill/>
          </a:ln>
        </p:spPr>
        <p:style>
          <a:lnRef idx="0"/>
          <a:fillRef idx="0"/>
          <a:effectRef idx="0"/>
          <a:fontRef idx="minor"/>
        </p:style>
        <p:txBody>
          <a:bodyPr lIns="870823080" rIns="870823080" tIns="1114920" bIns="1114920" anchor="t">
            <a:spAutoFit/>
          </a:bodyPr>
          <a:p>
            <a:pPr>
              <a:lnSpc>
                <a:spcPct val="100000"/>
              </a:lnSpc>
            </a:pPr>
            <a:endParaRPr b="0" lang="fr-FR" sz="1800" strike="noStrike" u="none">
              <a:solidFill>
                <a:schemeClr val="dk1"/>
              </a:solidFill>
              <a:effectLst/>
              <a:uFillTx/>
              <a:latin typeface="Arial"/>
              <a:ea typeface="DejaVu Sans"/>
            </a:endParaRPr>
          </a:p>
        </p:txBody>
      </p:sp>
      <p:sp>
        <p:nvSpPr>
          <p:cNvPr id="134" name="Google Shape;302;p 1"/>
          <p:cNvSpPr/>
          <p:nvPr/>
        </p:nvSpPr>
        <p:spPr>
          <a:xfrm>
            <a:off x="3228840" y="4857840"/>
            <a:ext cx="1724400" cy="1724400"/>
          </a:xfrm>
          <a:prstGeom prst="rect">
            <a:avLst/>
          </a:prstGeom>
          <a:noFill/>
          <a:ln w="0">
            <a:noFill/>
          </a:ln>
        </p:spPr>
        <p:style>
          <a:lnRef idx="0"/>
          <a:fillRef idx="0"/>
          <a:effectRef idx="0"/>
          <a:fontRef idx="minor"/>
        </p:style>
        <p:txBody>
          <a:bodyPr lIns="870823080" rIns="870823080" tIns="862200" bIns="862200" anchor="t">
            <a:spAutoFit/>
          </a:bodyPr>
          <a:p>
            <a:pPr>
              <a:lnSpc>
                <a:spcPct val="100000"/>
              </a:lnSpc>
            </a:pPr>
            <a:endParaRPr b="0" lang="fr-FR" sz="1800" strike="noStrike" u="none">
              <a:solidFill>
                <a:schemeClr val="dk1"/>
              </a:solidFill>
              <a:effectLst/>
              <a:uFillTx/>
              <a:latin typeface="Arial"/>
              <a:ea typeface="DejaVu Sans"/>
            </a:endParaRPr>
          </a:p>
        </p:txBody>
      </p:sp>
      <p:sp>
        <p:nvSpPr>
          <p:cNvPr id="135" name="PlaceHolder 8"/>
          <p:cNvSpPr/>
          <p:nvPr/>
        </p:nvSpPr>
        <p:spPr>
          <a:xfrm>
            <a:off x="2286360" y="228600"/>
            <a:ext cx="4286880" cy="648360"/>
          </a:xfrm>
          <a:prstGeom prst="rect">
            <a:avLst/>
          </a:prstGeom>
          <a:noFill/>
          <a:ln w="0">
            <a:noFill/>
          </a:ln>
        </p:spPr>
        <p:style>
          <a:lnRef idx="0"/>
          <a:fillRef idx="0"/>
          <a:effectRef idx="0"/>
          <a:fontRef idx="minor"/>
        </p:style>
        <p:txBody>
          <a:bodyPr lIns="90000" rIns="90000" tIns="91440" bIns="91440" anchor="t">
            <a:normAutofit/>
          </a:bodyPr>
          <a:p>
            <a:pPr algn="ctr">
              <a:lnSpc>
                <a:spcPct val="100000"/>
              </a:lnSpc>
              <a:spcBef>
                <a:spcPts val="1191"/>
              </a:spcBef>
              <a:spcAft>
                <a:spcPts val="992"/>
              </a:spcAft>
              <a:tabLst>
                <a:tab algn="l" pos="0"/>
              </a:tabLst>
            </a:pPr>
            <a:r>
              <a:rPr b="1" lang="en-US" sz="2800" strike="noStrike" u="none">
                <a:solidFill>
                  <a:schemeClr val="dk1"/>
                </a:solidFill>
                <a:effectLst/>
                <a:uFillTx/>
                <a:latin typeface="DM Sans Light"/>
                <a:ea typeface="DM Sans Light"/>
              </a:rPr>
              <a:t>პასუხისმგებლობა</a:t>
            </a:r>
            <a:endParaRPr b="0" lang="en-US" sz="2800" strike="noStrike" u="none">
              <a:solidFill>
                <a:srgbClr val="000000"/>
              </a:solidFill>
              <a:effectLst/>
              <a:uFillTx/>
              <a:latin typeface="Arial"/>
            </a:endParaRPr>
          </a:p>
        </p:txBody>
      </p:sp>
      <p:pic>
        <p:nvPicPr>
          <p:cNvPr id="136" name="" descr=""/>
          <p:cNvPicPr/>
          <p:nvPr/>
        </p:nvPicPr>
        <p:blipFill>
          <a:blip r:embed="rId1"/>
          <a:stretch/>
        </p:blipFill>
        <p:spPr>
          <a:xfrm>
            <a:off x="228600" y="228600"/>
            <a:ext cx="906120" cy="906120"/>
          </a:xfrm>
          <a:prstGeom prst="rect">
            <a:avLst/>
          </a:prstGeom>
          <a:noFill/>
          <a:ln w="0">
            <a:noFill/>
          </a:ln>
        </p:spPr>
      </p:pic>
      <p:pic>
        <p:nvPicPr>
          <p:cNvPr id="137" name="" descr=""/>
          <p:cNvPicPr/>
          <p:nvPr/>
        </p:nvPicPr>
        <p:blipFill>
          <a:blip r:embed="rId2"/>
          <a:stretch/>
        </p:blipFill>
        <p:spPr>
          <a:xfrm>
            <a:off x="1373040" y="1143000"/>
            <a:ext cx="6399000" cy="3359880"/>
          </a:xfrm>
          <a:prstGeom prst="rect">
            <a:avLst/>
          </a:prstGeom>
          <a:noFill/>
          <a:ln w="0">
            <a:noFill/>
          </a:ln>
        </p:spPr>
      </p:pic>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8" name="Google Shape;300;p 4"/>
          <p:cNvSpPr/>
          <p:nvPr/>
        </p:nvSpPr>
        <p:spPr>
          <a:xfrm>
            <a:off x="-428760" y="4257720"/>
            <a:ext cx="3219840" cy="3219840"/>
          </a:xfrm>
          <a:prstGeom prst="rect">
            <a:avLst/>
          </a:prstGeom>
          <a:noFill/>
          <a:ln w="0">
            <a:noFill/>
          </a:ln>
        </p:spPr>
        <p:style>
          <a:lnRef idx="0"/>
          <a:fillRef idx="0"/>
          <a:effectRef idx="0"/>
          <a:fontRef idx="minor"/>
        </p:style>
        <p:txBody>
          <a:bodyPr lIns="870823080" rIns="870823080" tIns="1609920" bIns="1609920" anchor="t">
            <a:spAutoFit/>
          </a:bodyPr>
          <a:p>
            <a:pPr>
              <a:lnSpc>
                <a:spcPct val="100000"/>
              </a:lnSpc>
            </a:pPr>
            <a:endParaRPr b="0" lang="fr-FR" sz="1800" strike="noStrike" u="none">
              <a:solidFill>
                <a:schemeClr val="dk1"/>
              </a:solidFill>
              <a:effectLst/>
              <a:uFillTx/>
              <a:latin typeface="Arial"/>
              <a:ea typeface="DejaVu Sans"/>
            </a:endParaRPr>
          </a:p>
        </p:txBody>
      </p:sp>
      <p:sp>
        <p:nvSpPr>
          <p:cNvPr id="139" name="Google Shape;301;p 4"/>
          <p:cNvSpPr/>
          <p:nvPr/>
        </p:nvSpPr>
        <p:spPr>
          <a:xfrm>
            <a:off x="1676520" y="4448160"/>
            <a:ext cx="2229480" cy="2229480"/>
          </a:xfrm>
          <a:prstGeom prst="rect">
            <a:avLst/>
          </a:prstGeom>
          <a:noFill/>
          <a:ln w="0">
            <a:noFill/>
          </a:ln>
        </p:spPr>
        <p:style>
          <a:lnRef idx="0"/>
          <a:fillRef idx="0"/>
          <a:effectRef idx="0"/>
          <a:fontRef idx="minor"/>
        </p:style>
        <p:txBody>
          <a:bodyPr lIns="870823080" rIns="870823080" tIns="1114920" bIns="1114920" anchor="t">
            <a:spAutoFit/>
          </a:bodyPr>
          <a:p>
            <a:pPr>
              <a:lnSpc>
                <a:spcPct val="100000"/>
              </a:lnSpc>
            </a:pPr>
            <a:endParaRPr b="0" lang="fr-FR" sz="1800" strike="noStrike" u="none">
              <a:solidFill>
                <a:schemeClr val="dk1"/>
              </a:solidFill>
              <a:effectLst/>
              <a:uFillTx/>
              <a:latin typeface="Arial"/>
              <a:ea typeface="DejaVu Sans"/>
            </a:endParaRPr>
          </a:p>
        </p:txBody>
      </p:sp>
      <p:sp>
        <p:nvSpPr>
          <p:cNvPr id="140" name="Google Shape;302;p 4"/>
          <p:cNvSpPr/>
          <p:nvPr/>
        </p:nvSpPr>
        <p:spPr>
          <a:xfrm>
            <a:off x="3228840" y="4857840"/>
            <a:ext cx="1724400" cy="1724400"/>
          </a:xfrm>
          <a:prstGeom prst="rect">
            <a:avLst/>
          </a:prstGeom>
          <a:noFill/>
          <a:ln w="0">
            <a:noFill/>
          </a:ln>
        </p:spPr>
        <p:style>
          <a:lnRef idx="0"/>
          <a:fillRef idx="0"/>
          <a:effectRef idx="0"/>
          <a:fontRef idx="minor"/>
        </p:style>
        <p:txBody>
          <a:bodyPr lIns="870823080" rIns="870823080" tIns="862200" bIns="862200" anchor="t">
            <a:spAutoFit/>
          </a:bodyPr>
          <a:p>
            <a:pPr>
              <a:lnSpc>
                <a:spcPct val="100000"/>
              </a:lnSpc>
            </a:pPr>
            <a:endParaRPr b="0" lang="fr-FR" sz="1800" strike="noStrike" u="none">
              <a:solidFill>
                <a:schemeClr val="dk1"/>
              </a:solidFill>
              <a:effectLst/>
              <a:uFillTx/>
              <a:latin typeface="Arial"/>
              <a:ea typeface="DejaVu Sans"/>
            </a:endParaRPr>
          </a:p>
        </p:txBody>
      </p:sp>
      <p:sp>
        <p:nvSpPr>
          <p:cNvPr id="141" name="PlaceHolder 21"/>
          <p:cNvSpPr/>
          <p:nvPr/>
        </p:nvSpPr>
        <p:spPr>
          <a:xfrm>
            <a:off x="1749960" y="494640"/>
            <a:ext cx="5936760" cy="648360"/>
          </a:xfrm>
          <a:prstGeom prst="rect">
            <a:avLst/>
          </a:prstGeom>
          <a:noFill/>
          <a:ln w="0">
            <a:noFill/>
          </a:ln>
        </p:spPr>
        <p:style>
          <a:lnRef idx="0"/>
          <a:fillRef idx="0"/>
          <a:effectRef idx="0"/>
          <a:fontRef idx="minor"/>
        </p:style>
        <p:txBody>
          <a:bodyPr lIns="90000" rIns="90000" tIns="91440" bIns="91440" anchor="t">
            <a:normAutofit fontScale="85000" lnSpcReduction="9999"/>
          </a:bodyPr>
          <a:p>
            <a:pPr algn="ctr">
              <a:lnSpc>
                <a:spcPct val="100000"/>
              </a:lnSpc>
              <a:spcBef>
                <a:spcPts val="1191"/>
              </a:spcBef>
              <a:spcAft>
                <a:spcPts val="992"/>
              </a:spcAft>
              <a:tabLst>
                <a:tab algn="l" pos="0"/>
              </a:tabLst>
            </a:pPr>
            <a:r>
              <a:rPr b="1" lang="en-US" sz="2200" strike="noStrike" u="none">
                <a:solidFill>
                  <a:schemeClr val="dk1"/>
                </a:solidFill>
                <a:effectLst/>
                <a:uFillTx/>
                <a:latin typeface="DM Sans Light"/>
                <a:ea typeface="DM Sans Light"/>
              </a:rPr>
              <a:t> პროგრამული უზრუნველყოფა და ვებ-საიტი</a:t>
            </a:r>
            <a:endParaRPr b="0" lang="en-US" sz="2200" strike="noStrike" u="none">
              <a:solidFill>
                <a:srgbClr val="000000"/>
              </a:solidFill>
              <a:effectLst/>
              <a:uFillTx/>
              <a:latin typeface="Arial"/>
            </a:endParaRPr>
          </a:p>
        </p:txBody>
      </p:sp>
      <p:pic>
        <p:nvPicPr>
          <p:cNvPr id="142" name="" descr=""/>
          <p:cNvPicPr/>
          <p:nvPr/>
        </p:nvPicPr>
        <p:blipFill>
          <a:blip r:embed="rId1"/>
          <a:stretch/>
        </p:blipFill>
        <p:spPr>
          <a:xfrm>
            <a:off x="228600" y="228600"/>
            <a:ext cx="906120" cy="906120"/>
          </a:xfrm>
          <a:prstGeom prst="rect">
            <a:avLst/>
          </a:prstGeom>
          <a:noFill/>
          <a:ln w="0">
            <a:noFill/>
          </a:ln>
        </p:spPr>
      </p:pic>
      <p:sp>
        <p:nvSpPr>
          <p:cNvPr id="143" name=""/>
          <p:cNvSpPr/>
          <p:nvPr/>
        </p:nvSpPr>
        <p:spPr>
          <a:xfrm>
            <a:off x="383760" y="1304280"/>
            <a:ext cx="8067960" cy="23216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200" strike="noStrike" u="none">
              <a:solidFill>
                <a:srgbClr val="000000"/>
              </a:solidFill>
              <a:effectLst/>
              <a:uFillTx/>
              <a:latin typeface="Arial"/>
            </a:endParaRPr>
          </a:p>
          <a:p>
            <a:pPr>
              <a:lnSpc>
                <a:spcPct val="100000"/>
              </a:lnSpc>
            </a:pPr>
            <a:r>
              <a:rPr b="0" lang="en-US" sz="1000" strike="noStrike" u="none">
                <a:solidFill>
                  <a:srgbClr val="ffffff"/>
                </a:solidFill>
                <a:effectLst/>
                <a:uFillTx/>
                <a:latin typeface="Arial"/>
                <a:ea typeface="Noto Sans CJK SC"/>
              </a:rPr>
              <a:t>პროექტის მიკროკონტროლერული ნაწილი რეალიზებულია ESP32 პლატფორმაზე, სადაც პროგრამირება ხორციელდება C/C++ ენაზე Arduino Framework/</a:t>
            </a:r>
            <a:r>
              <a:rPr b="0" lang="en-US" sz="1000" strike="noStrike" u="none">
                <a:solidFill>
                  <a:schemeClr val="dk1"/>
                </a:solidFill>
                <a:effectLst/>
                <a:uFillTx/>
                <a:latin typeface="DM Sans Light"/>
                <a:ea typeface="DM Sans Light"/>
              </a:rPr>
              <a:t>Espressif IDF Framework</a:t>
            </a:r>
            <a:r>
              <a:rPr b="0" lang="en-US" sz="1000" strike="noStrike" u="none">
                <a:solidFill>
                  <a:srgbClr val="ffffff"/>
                </a:solidFill>
                <a:effectLst/>
                <a:uFillTx/>
                <a:latin typeface="Arial"/>
                <a:ea typeface="DM Sans Light"/>
              </a:rPr>
              <a:t>-ის გამოყენებით. </a:t>
            </a:r>
            <a:endParaRPr b="0" lang="en-US" sz="1000" strike="noStrike" u="none">
              <a:solidFill>
                <a:srgbClr val="000000"/>
              </a:solidFill>
              <a:effectLst/>
              <a:uFillTx/>
              <a:latin typeface="Arial"/>
            </a:endParaRPr>
          </a:p>
          <a:p>
            <a:pPr>
              <a:lnSpc>
                <a:spcPct val="100000"/>
              </a:lnSpc>
            </a:pPr>
            <a:endParaRPr b="0" lang="en-US" sz="1000" strike="noStrike" u="none">
              <a:solidFill>
                <a:srgbClr val="000000"/>
              </a:solidFill>
              <a:effectLst/>
              <a:uFillTx/>
              <a:latin typeface="Arial"/>
            </a:endParaRPr>
          </a:p>
          <a:p>
            <a:pPr>
              <a:lnSpc>
                <a:spcPct val="100000"/>
              </a:lnSpc>
            </a:pPr>
            <a:r>
              <a:rPr b="0" lang="en-US" sz="1000" strike="noStrike" u="none">
                <a:solidFill>
                  <a:srgbClr val="ffffff"/>
                </a:solidFill>
                <a:effectLst/>
                <a:uFillTx/>
                <a:latin typeface="Arial"/>
                <a:ea typeface="DM Sans Light"/>
              </a:rPr>
              <a:t>პროექტის  ონლაინ პლატფორმის ლინკი: </a:t>
            </a:r>
            <a:r>
              <a:rPr b="0" lang="en-US" sz="1000" strike="noStrike" u="none">
                <a:solidFill>
                  <a:srgbClr val="ffffff"/>
                </a:solidFill>
                <a:effectLst/>
                <a:uFillTx/>
                <a:latin typeface="Arial"/>
                <a:ea typeface="DM Sans Light"/>
                <a:hlinkClick r:id="rId2"/>
              </a:rPr>
              <a:t>https://vugarsamedovi1-ux.github.io/smartdoorlock/</a:t>
            </a:r>
            <a:r>
              <a:rPr b="0" lang="en-US" sz="1000" strike="noStrike" u="none">
                <a:solidFill>
                  <a:srgbClr val="ffffff"/>
                </a:solidFill>
                <a:effectLst/>
                <a:uFillTx/>
                <a:latin typeface="Arial"/>
                <a:ea typeface="DM Sans Light"/>
              </a:rPr>
              <a:t>  </a:t>
            </a:r>
            <a:endParaRPr b="0" lang="en-US" sz="1000" strike="noStrike" u="none">
              <a:solidFill>
                <a:srgbClr val="000000"/>
              </a:solidFill>
              <a:effectLst/>
              <a:uFillTx/>
              <a:latin typeface="Arial"/>
            </a:endParaRPr>
          </a:p>
          <a:p>
            <a:pPr>
              <a:lnSpc>
                <a:spcPct val="100000"/>
              </a:lnSpc>
            </a:pPr>
            <a:endParaRPr b="0" lang="en-US" sz="1000" strike="noStrike" u="none">
              <a:solidFill>
                <a:srgbClr val="000000"/>
              </a:solidFill>
              <a:effectLst/>
              <a:uFillTx/>
              <a:latin typeface="Arial"/>
            </a:endParaRPr>
          </a:p>
          <a:p>
            <a:pPr>
              <a:lnSpc>
                <a:spcPct val="100000"/>
              </a:lnSpc>
            </a:pPr>
            <a:r>
              <a:rPr b="0" lang="en-US" sz="1000" strike="noStrike" u="none">
                <a:solidFill>
                  <a:srgbClr val="ffffff"/>
                </a:solidFill>
                <a:effectLst/>
                <a:uFillTx/>
                <a:latin typeface="Arial"/>
                <a:ea typeface="DM Sans Light"/>
              </a:rPr>
              <a:t>GitHub ლინკი: </a:t>
            </a:r>
            <a:r>
              <a:rPr b="0" lang="en-US" sz="1000" strike="noStrike" u="none">
                <a:solidFill>
                  <a:srgbClr val="ffffff"/>
                </a:solidFill>
                <a:effectLst/>
                <a:uFillTx/>
                <a:latin typeface="Arial"/>
                <a:ea typeface="DM Sans Light"/>
                <a:hlinkClick r:id="rId3"/>
              </a:rPr>
              <a:t>https://github.com/vugarsamedovi1-ux/SDMS-Smart-Door-Management-System</a:t>
            </a:r>
            <a:r>
              <a:rPr b="0" lang="en-US" sz="1000" strike="noStrike" u="none">
                <a:solidFill>
                  <a:srgbClr val="ffffff"/>
                </a:solidFill>
                <a:effectLst/>
                <a:uFillTx/>
                <a:latin typeface="Arial"/>
                <a:ea typeface="DM Sans Light"/>
              </a:rPr>
              <a:t>   </a:t>
            </a:r>
            <a:endParaRPr b="0" lang="en-US" sz="1000" strike="noStrike" u="none">
              <a:solidFill>
                <a:srgbClr val="000000"/>
              </a:solidFill>
              <a:effectLst/>
              <a:uFillTx/>
              <a:latin typeface="Arial"/>
            </a:endParaRPr>
          </a:p>
          <a:p>
            <a:pPr>
              <a:lnSpc>
                <a:spcPct val="100000"/>
              </a:lnSpc>
            </a:pPr>
            <a:endParaRPr b="0" lang="en-US" sz="10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4" name="Google Shape;300;p 2"/>
          <p:cNvSpPr/>
          <p:nvPr/>
        </p:nvSpPr>
        <p:spPr>
          <a:xfrm>
            <a:off x="-428760" y="4257720"/>
            <a:ext cx="3219840" cy="3219840"/>
          </a:xfrm>
          <a:prstGeom prst="rect">
            <a:avLst/>
          </a:prstGeom>
          <a:noFill/>
          <a:ln w="0">
            <a:noFill/>
          </a:ln>
        </p:spPr>
        <p:style>
          <a:lnRef idx="0"/>
          <a:fillRef idx="0"/>
          <a:effectRef idx="0"/>
          <a:fontRef idx="minor"/>
        </p:style>
        <p:txBody>
          <a:bodyPr lIns="870823080" rIns="870823080" tIns="1609920" bIns="1609920" anchor="t">
            <a:spAutoFit/>
          </a:bodyPr>
          <a:p>
            <a:pPr>
              <a:lnSpc>
                <a:spcPct val="100000"/>
              </a:lnSpc>
            </a:pPr>
            <a:endParaRPr b="0" lang="fr-FR" sz="1800" strike="noStrike" u="none">
              <a:solidFill>
                <a:schemeClr val="dk1"/>
              </a:solidFill>
              <a:effectLst/>
              <a:uFillTx/>
              <a:latin typeface="Arial"/>
              <a:ea typeface="DejaVu Sans"/>
            </a:endParaRPr>
          </a:p>
        </p:txBody>
      </p:sp>
      <p:sp>
        <p:nvSpPr>
          <p:cNvPr id="145" name="Google Shape;301;p 2"/>
          <p:cNvSpPr/>
          <p:nvPr/>
        </p:nvSpPr>
        <p:spPr>
          <a:xfrm>
            <a:off x="1676520" y="4448160"/>
            <a:ext cx="2229480" cy="2229480"/>
          </a:xfrm>
          <a:prstGeom prst="rect">
            <a:avLst/>
          </a:prstGeom>
          <a:noFill/>
          <a:ln w="0">
            <a:noFill/>
          </a:ln>
        </p:spPr>
        <p:style>
          <a:lnRef idx="0"/>
          <a:fillRef idx="0"/>
          <a:effectRef idx="0"/>
          <a:fontRef idx="minor"/>
        </p:style>
        <p:txBody>
          <a:bodyPr lIns="870823080" rIns="870823080" tIns="1114920" bIns="1114920" anchor="t">
            <a:spAutoFit/>
          </a:bodyPr>
          <a:p>
            <a:pPr>
              <a:lnSpc>
                <a:spcPct val="100000"/>
              </a:lnSpc>
            </a:pPr>
            <a:endParaRPr b="0" lang="fr-FR" sz="1800" strike="noStrike" u="none">
              <a:solidFill>
                <a:schemeClr val="dk1"/>
              </a:solidFill>
              <a:effectLst/>
              <a:uFillTx/>
              <a:latin typeface="Arial"/>
              <a:ea typeface="DejaVu Sans"/>
            </a:endParaRPr>
          </a:p>
        </p:txBody>
      </p:sp>
      <p:sp>
        <p:nvSpPr>
          <p:cNvPr id="146" name="Google Shape;302;p 2"/>
          <p:cNvSpPr/>
          <p:nvPr/>
        </p:nvSpPr>
        <p:spPr>
          <a:xfrm>
            <a:off x="3228840" y="4857840"/>
            <a:ext cx="1724400" cy="1724400"/>
          </a:xfrm>
          <a:prstGeom prst="rect">
            <a:avLst/>
          </a:prstGeom>
          <a:noFill/>
          <a:ln w="0">
            <a:noFill/>
          </a:ln>
        </p:spPr>
        <p:style>
          <a:lnRef idx="0"/>
          <a:fillRef idx="0"/>
          <a:effectRef idx="0"/>
          <a:fontRef idx="minor"/>
        </p:style>
        <p:txBody>
          <a:bodyPr lIns="870823080" rIns="870823080" tIns="862200" bIns="862200" anchor="t">
            <a:spAutoFit/>
          </a:bodyPr>
          <a:p>
            <a:pPr>
              <a:lnSpc>
                <a:spcPct val="100000"/>
              </a:lnSpc>
            </a:pPr>
            <a:endParaRPr b="0" lang="fr-FR" sz="1800" strike="noStrike" u="none">
              <a:solidFill>
                <a:schemeClr val="dk1"/>
              </a:solidFill>
              <a:effectLst/>
              <a:uFillTx/>
              <a:latin typeface="Arial"/>
              <a:ea typeface="DejaVu Sans"/>
            </a:endParaRPr>
          </a:p>
        </p:txBody>
      </p:sp>
      <p:sp>
        <p:nvSpPr>
          <p:cNvPr id="147" name="PlaceHolder 10"/>
          <p:cNvSpPr/>
          <p:nvPr/>
        </p:nvSpPr>
        <p:spPr>
          <a:xfrm>
            <a:off x="2286360" y="228600"/>
            <a:ext cx="4286880" cy="648360"/>
          </a:xfrm>
          <a:prstGeom prst="rect">
            <a:avLst/>
          </a:prstGeom>
          <a:noFill/>
          <a:ln w="0">
            <a:noFill/>
          </a:ln>
        </p:spPr>
        <p:style>
          <a:lnRef idx="0"/>
          <a:fillRef idx="0"/>
          <a:effectRef idx="0"/>
          <a:fontRef idx="minor"/>
        </p:style>
        <p:txBody>
          <a:bodyPr lIns="90000" rIns="90000" tIns="91440" bIns="91440" anchor="t">
            <a:normAutofit/>
          </a:bodyPr>
          <a:p>
            <a:pPr algn="ctr">
              <a:lnSpc>
                <a:spcPct val="100000"/>
              </a:lnSpc>
              <a:spcBef>
                <a:spcPts val="1191"/>
              </a:spcBef>
              <a:spcAft>
                <a:spcPts val="992"/>
              </a:spcAft>
              <a:tabLst>
                <a:tab algn="l" pos="0"/>
              </a:tabLst>
            </a:pPr>
            <a:r>
              <a:rPr b="1" lang="en-US" sz="2800" strike="noStrike" u="none">
                <a:solidFill>
                  <a:schemeClr val="dk1"/>
                </a:solidFill>
                <a:effectLst/>
                <a:uFillTx/>
                <a:latin typeface="DM Sans Light"/>
                <a:ea typeface="DM Sans Light"/>
              </a:rPr>
              <a:t>ბიუჯეტი</a:t>
            </a:r>
            <a:endParaRPr b="0" lang="en-US" sz="2800" strike="noStrike" u="none">
              <a:solidFill>
                <a:srgbClr val="000000"/>
              </a:solidFill>
              <a:effectLst/>
              <a:uFillTx/>
              <a:latin typeface="Arial"/>
            </a:endParaRPr>
          </a:p>
        </p:txBody>
      </p:sp>
      <p:pic>
        <p:nvPicPr>
          <p:cNvPr id="148" name="" descr=""/>
          <p:cNvPicPr/>
          <p:nvPr/>
        </p:nvPicPr>
        <p:blipFill>
          <a:blip r:embed="rId1"/>
          <a:stretch/>
        </p:blipFill>
        <p:spPr>
          <a:xfrm>
            <a:off x="228600" y="228600"/>
            <a:ext cx="906120" cy="906120"/>
          </a:xfrm>
          <a:prstGeom prst="rect">
            <a:avLst/>
          </a:prstGeom>
          <a:noFill/>
          <a:ln w="0">
            <a:noFill/>
          </a:ln>
        </p:spPr>
      </p:pic>
      <p:sp>
        <p:nvSpPr>
          <p:cNvPr id="149" name=""/>
          <p:cNvSpPr/>
          <p:nvPr/>
        </p:nvSpPr>
        <p:spPr>
          <a:xfrm>
            <a:off x="228600" y="979560"/>
            <a:ext cx="6756120" cy="3591000"/>
          </a:xfrm>
          <a:prstGeom prst="rect">
            <a:avLst/>
          </a:prstGeom>
          <a:noFill/>
          <a:ln w="0">
            <a:noFill/>
          </a:ln>
        </p:spPr>
        <p:style>
          <a:lnRef idx="0"/>
          <a:fillRef idx="0"/>
          <a:effectRef idx="0"/>
          <a:fontRef idx="minor"/>
        </p:style>
        <p:txBody>
          <a:bodyPr lIns="90000" rIns="90000" tIns="45000" bIns="45000" anchor="t">
            <a:noAutofit/>
          </a:bodyPr>
          <a:p>
            <a:pPr>
              <a:lnSpc>
                <a:spcPct val="100000"/>
              </a:lnSpc>
              <a:spcBef>
                <a:spcPts val="57"/>
              </a:spcBef>
            </a:pPr>
            <a:endParaRPr b="0" lang="en-US" sz="1000" strike="noStrike" u="none">
              <a:solidFill>
                <a:srgbClr val="000000"/>
              </a:solidFill>
              <a:effectLst/>
              <a:uFillTx/>
              <a:latin typeface="Arial"/>
            </a:endParaRPr>
          </a:p>
          <a:p>
            <a:pPr>
              <a:lnSpc>
                <a:spcPct val="100000"/>
              </a:lnSpc>
              <a:spcBef>
                <a:spcPts val="57"/>
              </a:spcBef>
            </a:pPr>
            <a:r>
              <a:rPr b="0" lang="en-US" sz="1000" strike="noStrike" u="none">
                <a:solidFill>
                  <a:srgbClr val="ffffff"/>
                </a:solidFill>
                <a:effectLst/>
                <a:uFillTx/>
                <a:latin typeface="Arial"/>
                <a:ea typeface="Noto Sans CJK SC"/>
              </a:rPr>
              <a:t>1. ESP32 განვითარების დაფა (Dev Board) – 24.40 Gel</a:t>
            </a:r>
            <a:endParaRPr b="0" lang="en-US" sz="1000" strike="noStrike" u="none">
              <a:solidFill>
                <a:srgbClr val="000000"/>
              </a:solidFill>
              <a:effectLst/>
              <a:uFillTx/>
              <a:latin typeface="Arial"/>
            </a:endParaRPr>
          </a:p>
          <a:p>
            <a:pPr>
              <a:lnSpc>
                <a:spcPct val="100000"/>
              </a:lnSpc>
              <a:spcBef>
                <a:spcPts val="57"/>
              </a:spcBef>
            </a:pPr>
            <a:r>
              <a:rPr b="0" lang="en-US" sz="1000" strike="noStrike" u="none">
                <a:solidFill>
                  <a:srgbClr val="ffffff"/>
                </a:solidFill>
                <a:effectLst/>
                <a:uFillTx/>
                <a:latin typeface="Arial"/>
                <a:ea typeface="Noto Sans CJK SC"/>
              </a:rPr>
              <a:t>Link: </a:t>
            </a:r>
            <a:r>
              <a:rPr b="0" lang="en-US" sz="1000" strike="noStrike" u="none">
                <a:solidFill>
                  <a:srgbClr val="ffffff"/>
                </a:solidFill>
                <a:effectLst/>
                <a:uFillTx/>
                <a:latin typeface="Arial"/>
                <a:ea typeface="Noto Sans CJK SC"/>
                <a:hlinkClick r:id="rId2"/>
              </a:rPr>
              <a:t>https://dac.ge/ka/?product=48689</a:t>
            </a:r>
            <a:endParaRPr b="0" lang="en-US" sz="1000" strike="noStrike" u="none">
              <a:solidFill>
                <a:srgbClr val="000000"/>
              </a:solidFill>
              <a:effectLst/>
              <a:uFillTx/>
              <a:latin typeface="Arial"/>
            </a:endParaRPr>
          </a:p>
          <a:p>
            <a:pPr>
              <a:lnSpc>
                <a:spcPct val="100000"/>
              </a:lnSpc>
              <a:spcBef>
                <a:spcPts val="57"/>
              </a:spcBef>
            </a:pPr>
            <a:endParaRPr b="0" lang="en-US" sz="1000" strike="noStrike" u="none">
              <a:solidFill>
                <a:srgbClr val="000000"/>
              </a:solidFill>
              <a:effectLst/>
              <a:uFillTx/>
              <a:latin typeface="Arial"/>
            </a:endParaRPr>
          </a:p>
          <a:p>
            <a:pPr>
              <a:lnSpc>
                <a:spcPct val="100000"/>
              </a:lnSpc>
              <a:spcBef>
                <a:spcPts val="57"/>
              </a:spcBef>
            </a:pPr>
            <a:r>
              <a:rPr b="0" lang="en-US" sz="1000" strike="noStrike" u="none">
                <a:solidFill>
                  <a:srgbClr val="ffffff"/>
                </a:solidFill>
                <a:effectLst/>
                <a:uFillTx/>
                <a:latin typeface="Arial"/>
                <a:ea typeface="Noto Sans CJK SC"/>
              </a:rPr>
              <a:t>2. High Torque Servo – Tower Pro MG995R – 16 Gel</a:t>
            </a:r>
            <a:endParaRPr b="0" lang="en-US" sz="1000" strike="noStrike" u="none">
              <a:solidFill>
                <a:srgbClr val="000000"/>
              </a:solidFill>
              <a:effectLst/>
              <a:uFillTx/>
              <a:latin typeface="Arial"/>
            </a:endParaRPr>
          </a:p>
          <a:p>
            <a:pPr>
              <a:lnSpc>
                <a:spcPct val="100000"/>
              </a:lnSpc>
              <a:spcBef>
                <a:spcPts val="57"/>
              </a:spcBef>
            </a:pPr>
            <a:r>
              <a:rPr b="0" lang="en-US" sz="1000" strike="noStrike" u="none">
                <a:solidFill>
                  <a:srgbClr val="ffffff"/>
                </a:solidFill>
                <a:effectLst/>
                <a:uFillTx/>
                <a:latin typeface="Arial"/>
                <a:ea typeface="Noto Sans CJK SC"/>
              </a:rPr>
              <a:t>Link: </a:t>
            </a:r>
            <a:r>
              <a:rPr b="0" lang="en-US" sz="1000" strike="noStrike" u="none">
                <a:solidFill>
                  <a:srgbClr val="ffffff"/>
                </a:solidFill>
                <a:effectLst/>
                <a:uFillTx/>
                <a:latin typeface="Arial"/>
                <a:ea typeface="Noto Sans CJK SC"/>
                <a:hlinkClick r:id="rId3"/>
              </a:rPr>
              <a:t>https://edisonstore.ge/shop/motors/servomotors/servo-motor-mg996r/</a:t>
            </a:r>
            <a:endParaRPr b="0" lang="en-US" sz="1000" strike="noStrike" u="none">
              <a:solidFill>
                <a:srgbClr val="000000"/>
              </a:solidFill>
              <a:effectLst/>
              <a:uFillTx/>
              <a:latin typeface="Arial"/>
            </a:endParaRPr>
          </a:p>
          <a:p>
            <a:pPr>
              <a:lnSpc>
                <a:spcPct val="100000"/>
              </a:lnSpc>
              <a:spcBef>
                <a:spcPts val="57"/>
              </a:spcBef>
            </a:pPr>
            <a:endParaRPr b="0" lang="en-US" sz="1000" strike="noStrike" u="none">
              <a:solidFill>
                <a:srgbClr val="000000"/>
              </a:solidFill>
              <a:effectLst/>
              <a:uFillTx/>
              <a:latin typeface="Arial"/>
            </a:endParaRPr>
          </a:p>
          <a:p>
            <a:pPr>
              <a:lnSpc>
                <a:spcPct val="100000"/>
              </a:lnSpc>
              <a:spcBef>
                <a:spcPts val="57"/>
              </a:spcBef>
            </a:pPr>
            <a:r>
              <a:rPr b="0" lang="en-US" sz="1000" strike="noStrike" u="none">
                <a:solidFill>
                  <a:srgbClr val="ffffff"/>
                </a:solidFill>
                <a:effectLst/>
                <a:uFillTx/>
                <a:latin typeface="Arial"/>
                <a:ea typeface="Noto Sans CJK SC"/>
              </a:rPr>
              <a:t>3. Reed სენსორი  – 2.94 Gel</a:t>
            </a:r>
            <a:endParaRPr b="0" lang="en-US" sz="1000" strike="noStrike" u="none">
              <a:solidFill>
                <a:srgbClr val="000000"/>
              </a:solidFill>
              <a:effectLst/>
              <a:uFillTx/>
              <a:latin typeface="Arial"/>
            </a:endParaRPr>
          </a:p>
          <a:p>
            <a:pPr>
              <a:lnSpc>
                <a:spcPct val="100000"/>
              </a:lnSpc>
              <a:spcBef>
                <a:spcPts val="57"/>
              </a:spcBef>
            </a:pPr>
            <a:r>
              <a:rPr b="0" lang="en-US" sz="1000" strike="noStrike" u="none">
                <a:solidFill>
                  <a:srgbClr val="ffffff"/>
                </a:solidFill>
                <a:effectLst/>
                <a:uFillTx/>
                <a:latin typeface="Arial"/>
                <a:ea typeface="Noto Sans CJK SC"/>
              </a:rPr>
              <a:t>Link: </a:t>
            </a:r>
            <a:r>
              <a:rPr b="0" lang="en-US" sz="1000" strike="noStrike" u="none">
                <a:solidFill>
                  <a:srgbClr val="ffffff"/>
                </a:solidFill>
                <a:effectLst/>
                <a:uFillTx/>
                <a:latin typeface="Arial"/>
                <a:ea typeface="Noto Sans CJK SC"/>
                <a:hlinkClick r:id="rId4"/>
              </a:rPr>
              <a:t>https://aliexpress.ru/item/4000209658438.html?shpMethod=CAINIAO_STANDARD&amp;sku_id=12000038992536573&amp;spm=a2g2w.productlist.search_results.6.1ec0d15e0p4a1D</a:t>
            </a:r>
            <a:r>
              <a:rPr b="0" lang="en-US" sz="1000" strike="noStrike" u="none">
                <a:solidFill>
                  <a:srgbClr val="ffffff"/>
                </a:solidFill>
                <a:effectLst/>
                <a:uFillTx/>
                <a:latin typeface="Arial"/>
                <a:ea typeface="Noto Sans CJK SC"/>
              </a:rPr>
              <a:t>   </a:t>
            </a:r>
            <a:endParaRPr b="0" lang="en-US" sz="1000" strike="noStrike" u="none">
              <a:solidFill>
                <a:srgbClr val="000000"/>
              </a:solidFill>
              <a:effectLst/>
              <a:uFillTx/>
              <a:latin typeface="Arial"/>
            </a:endParaRPr>
          </a:p>
          <a:p>
            <a:pPr>
              <a:lnSpc>
                <a:spcPct val="100000"/>
              </a:lnSpc>
              <a:spcBef>
                <a:spcPts val="57"/>
              </a:spcBef>
            </a:pPr>
            <a:endParaRPr b="0" lang="en-US" sz="1000" strike="noStrike" u="none">
              <a:solidFill>
                <a:srgbClr val="000000"/>
              </a:solidFill>
              <a:effectLst/>
              <a:uFillTx/>
              <a:latin typeface="Arial"/>
            </a:endParaRPr>
          </a:p>
          <a:p>
            <a:pPr>
              <a:lnSpc>
                <a:spcPct val="100000"/>
              </a:lnSpc>
              <a:spcBef>
                <a:spcPts val="57"/>
              </a:spcBef>
            </a:pPr>
            <a:r>
              <a:rPr b="0" lang="en-US" sz="1000" strike="noStrike" u="none">
                <a:solidFill>
                  <a:srgbClr val="ffffff"/>
                </a:solidFill>
                <a:effectLst/>
                <a:uFillTx/>
                <a:latin typeface="Arial"/>
                <a:ea typeface="Noto Sans CJK SC"/>
              </a:rPr>
              <a:t>4. Push button  – 2.26 Gel</a:t>
            </a:r>
            <a:endParaRPr b="0" lang="en-US" sz="1000" strike="noStrike" u="none">
              <a:solidFill>
                <a:srgbClr val="000000"/>
              </a:solidFill>
              <a:effectLst/>
              <a:uFillTx/>
              <a:latin typeface="Arial"/>
            </a:endParaRPr>
          </a:p>
          <a:p>
            <a:pPr>
              <a:lnSpc>
                <a:spcPct val="100000"/>
              </a:lnSpc>
              <a:spcBef>
                <a:spcPts val="57"/>
              </a:spcBef>
            </a:pPr>
            <a:r>
              <a:rPr b="0" lang="en-US" sz="1000" strike="noStrike" u="none">
                <a:solidFill>
                  <a:srgbClr val="ffffff"/>
                </a:solidFill>
                <a:effectLst/>
                <a:uFillTx/>
                <a:latin typeface="Arial"/>
                <a:ea typeface="Noto Sans CJK SC"/>
              </a:rPr>
              <a:t>Link: </a:t>
            </a:r>
            <a:r>
              <a:rPr b="0" lang="en-US" sz="1000" strike="noStrike" u="none">
                <a:solidFill>
                  <a:srgbClr val="ffffff"/>
                </a:solidFill>
                <a:effectLst/>
                <a:uFillTx/>
                <a:latin typeface="Arial"/>
                <a:ea typeface="Noto Sans CJK SC"/>
                <a:hlinkClick r:id="rId5"/>
              </a:rPr>
              <a:t>https://aliexpress.ru/item/1005003706081482.html</a:t>
            </a:r>
            <a:endParaRPr b="0" lang="en-US" sz="1000" strike="noStrike" u="none">
              <a:solidFill>
                <a:srgbClr val="000000"/>
              </a:solidFill>
              <a:effectLst/>
              <a:uFillTx/>
              <a:latin typeface="Arial"/>
            </a:endParaRPr>
          </a:p>
          <a:p>
            <a:pPr>
              <a:lnSpc>
                <a:spcPct val="100000"/>
              </a:lnSpc>
              <a:spcBef>
                <a:spcPts val="57"/>
              </a:spcBef>
            </a:pPr>
            <a:endParaRPr b="0" lang="en-US" sz="1000" strike="noStrike" u="none">
              <a:solidFill>
                <a:srgbClr val="000000"/>
              </a:solidFill>
              <a:effectLst/>
              <a:uFillTx/>
              <a:latin typeface="Arial"/>
            </a:endParaRPr>
          </a:p>
          <a:p>
            <a:pPr>
              <a:lnSpc>
                <a:spcPct val="100000"/>
              </a:lnSpc>
              <a:spcBef>
                <a:spcPts val="57"/>
              </a:spcBef>
            </a:pPr>
            <a:r>
              <a:rPr b="0" lang="en-US" sz="1000" strike="noStrike" u="none">
                <a:solidFill>
                  <a:srgbClr val="ffffff"/>
                </a:solidFill>
                <a:effectLst/>
                <a:uFillTx/>
                <a:latin typeface="Arial"/>
                <a:ea typeface="Noto Sans CJK SC"/>
              </a:rPr>
              <a:t>5. LED-ები (მწვანე / წითელი):</a:t>
            </a:r>
            <a:endParaRPr b="0" lang="en-US" sz="1000" strike="noStrike" u="none">
              <a:solidFill>
                <a:srgbClr val="000000"/>
              </a:solidFill>
              <a:effectLst/>
              <a:uFillTx/>
              <a:latin typeface="Arial"/>
            </a:endParaRPr>
          </a:p>
          <a:p>
            <a:pPr>
              <a:lnSpc>
                <a:spcPct val="100000"/>
              </a:lnSpc>
              <a:spcBef>
                <a:spcPts val="57"/>
              </a:spcBef>
            </a:pPr>
            <a:endParaRPr b="0" lang="en-US" sz="1000" strike="noStrike" u="none">
              <a:solidFill>
                <a:srgbClr val="000000"/>
              </a:solidFill>
              <a:effectLst/>
              <a:uFillTx/>
              <a:latin typeface="Arial"/>
            </a:endParaRPr>
          </a:p>
          <a:p>
            <a:pPr>
              <a:lnSpc>
                <a:spcPct val="100000"/>
              </a:lnSpc>
              <a:spcBef>
                <a:spcPts val="57"/>
              </a:spcBef>
            </a:pPr>
            <a:r>
              <a:rPr b="0" lang="en-US" sz="1000" strike="noStrike" u="none">
                <a:solidFill>
                  <a:srgbClr val="ffffff"/>
                </a:solidFill>
                <a:effectLst/>
                <a:uFillTx/>
                <a:latin typeface="Arial"/>
                <a:ea typeface="Noto Sans CJK SC"/>
              </a:rPr>
              <a:t>მწვანე LED – 0.2 Gel</a:t>
            </a:r>
            <a:endParaRPr b="0" lang="en-US" sz="1000" strike="noStrike" u="none">
              <a:solidFill>
                <a:srgbClr val="000000"/>
              </a:solidFill>
              <a:effectLst/>
              <a:uFillTx/>
              <a:latin typeface="Arial"/>
            </a:endParaRPr>
          </a:p>
          <a:p>
            <a:pPr>
              <a:lnSpc>
                <a:spcPct val="100000"/>
              </a:lnSpc>
              <a:spcBef>
                <a:spcPts val="57"/>
              </a:spcBef>
            </a:pPr>
            <a:r>
              <a:rPr b="0" lang="en-US" sz="1000" strike="noStrike" u="none">
                <a:solidFill>
                  <a:srgbClr val="ffffff"/>
                </a:solidFill>
                <a:effectLst/>
                <a:uFillTx/>
                <a:latin typeface="Arial"/>
                <a:ea typeface="Noto Sans CJK SC"/>
              </a:rPr>
              <a:t>Link: </a:t>
            </a:r>
            <a:r>
              <a:rPr b="0" lang="en-US" sz="1000" strike="noStrike" u="none">
                <a:solidFill>
                  <a:srgbClr val="ffffff"/>
                </a:solidFill>
                <a:effectLst/>
                <a:uFillTx/>
                <a:latin typeface="Arial"/>
                <a:ea typeface="Noto Sans CJK SC"/>
                <a:hlinkClick r:id="rId6"/>
              </a:rPr>
              <a:t>https://edisonstore.ge/shop/leds-and-lamps/leds/3mm-led-2/</a:t>
            </a:r>
            <a:endParaRPr b="0" lang="en-US" sz="1000" strike="noStrike" u="none">
              <a:solidFill>
                <a:srgbClr val="000000"/>
              </a:solidFill>
              <a:effectLst/>
              <a:uFillTx/>
              <a:latin typeface="Arial"/>
            </a:endParaRPr>
          </a:p>
          <a:p>
            <a:pPr>
              <a:lnSpc>
                <a:spcPct val="100000"/>
              </a:lnSpc>
              <a:spcBef>
                <a:spcPts val="57"/>
              </a:spcBef>
            </a:pPr>
            <a:endParaRPr b="0" lang="en-US" sz="1000" strike="noStrike" u="none">
              <a:solidFill>
                <a:srgbClr val="000000"/>
              </a:solidFill>
              <a:effectLst/>
              <a:uFillTx/>
              <a:latin typeface="Arial"/>
            </a:endParaRPr>
          </a:p>
          <a:p>
            <a:pPr>
              <a:lnSpc>
                <a:spcPct val="100000"/>
              </a:lnSpc>
              <a:spcBef>
                <a:spcPts val="57"/>
              </a:spcBef>
            </a:pPr>
            <a:r>
              <a:rPr b="0" lang="en-US" sz="1000" strike="noStrike" u="none">
                <a:solidFill>
                  <a:srgbClr val="ffffff"/>
                </a:solidFill>
                <a:effectLst/>
                <a:uFillTx/>
                <a:latin typeface="Arial"/>
                <a:ea typeface="Noto Sans CJK SC"/>
              </a:rPr>
              <a:t>წითელი LED – 0.2 Gel</a:t>
            </a:r>
            <a:endParaRPr b="0" lang="en-US" sz="1000" strike="noStrike" u="none">
              <a:solidFill>
                <a:srgbClr val="000000"/>
              </a:solidFill>
              <a:effectLst/>
              <a:uFillTx/>
              <a:latin typeface="Arial"/>
            </a:endParaRPr>
          </a:p>
          <a:p>
            <a:pPr>
              <a:lnSpc>
                <a:spcPct val="100000"/>
              </a:lnSpc>
              <a:spcBef>
                <a:spcPts val="57"/>
              </a:spcBef>
            </a:pPr>
            <a:r>
              <a:rPr b="0" lang="en-US" sz="1000" strike="noStrike" u="none">
                <a:solidFill>
                  <a:srgbClr val="ffffff"/>
                </a:solidFill>
                <a:effectLst/>
                <a:uFillTx/>
                <a:latin typeface="Arial"/>
                <a:ea typeface="Noto Sans CJK SC"/>
              </a:rPr>
              <a:t>Link: </a:t>
            </a:r>
            <a:r>
              <a:rPr b="0" lang="en-US" sz="1000" strike="noStrike" u="none">
                <a:solidFill>
                  <a:srgbClr val="ffffff"/>
                </a:solidFill>
                <a:effectLst/>
                <a:uFillTx/>
                <a:latin typeface="Arial"/>
                <a:ea typeface="Noto Sans CJK SC"/>
                <a:hlinkClick r:id="rId7"/>
              </a:rPr>
              <a:t>https://edisonstore.ge/shop/leds-and-lamps/leds/3mm-led-3/</a:t>
            </a:r>
            <a:endParaRPr b="0" lang="en-US" sz="1000" strike="noStrike" u="none">
              <a:solidFill>
                <a:srgbClr val="000000"/>
              </a:solidFill>
              <a:effectLst/>
              <a:uFillTx/>
              <a:latin typeface="Arial"/>
            </a:endParaRPr>
          </a:p>
          <a:p>
            <a:pPr>
              <a:lnSpc>
                <a:spcPct val="100000"/>
              </a:lnSpc>
              <a:spcBef>
                <a:spcPts val="57"/>
              </a:spcBef>
            </a:pPr>
            <a:endParaRPr b="0" lang="en-US" sz="1000" strike="noStrike" u="none">
              <a:solidFill>
                <a:srgbClr val="000000"/>
              </a:solidFill>
              <a:effectLst/>
              <a:uFillTx/>
              <a:latin typeface="Arial"/>
            </a:endParaRPr>
          </a:p>
          <a:p>
            <a:pPr>
              <a:lnSpc>
                <a:spcPct val="100000"/>
              </a:lnSpc>
              <a:spcBef>
                <a:spcPts val="57"/>
              </a:spcBef>
            </a:pPr>
            <a:endParaRPr b="0" lang="en-US" sz="1000" strike="noStrike" u="none">
              <a:solidFill>
                <a:srgbClr val="000000"/>
              </a:solidFill>
              <a:effectLst/>
              <a:uFillTx/>
              <a:latin typeface="Arial"/>
            </a:endParaRPr>
          </a:p>
          <a:p>
            <a:pPr>
              <a:lnSpc>
                <a:spcPct val="100000"/>
              </a:lnSpc>
              <a:spcBef>
                <a:spcPts val="57"/>
              </a:spcBef>
            </a:pPr>
            <a:endParaRPr b="0" lang="en-US" sz="10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0" name="Google Shape;300;p 7"/>
          <p:cNvSpPr/>
          <p:nvPr/>
        </p:nvSpPr>
        <p:spPr>
          <a:xfrm>
            <a:off x="-428760" y="4257720"/>
            <a:ext cx="3219840" cy="3219840"/>
          </a:xfrm>
          <a:prstGeom prst="rect">
            <a:avLst/>
          </a:prstGeom>
          <a:noFill/>
          <a:ln w="0">
            <a:noFill/>
          </a:ln>
        </p:spPr>
        <p:style>
          <a:lnRef idx="0"/>
          <a:fillRef idx="0"/>
          <a:effectRef idx="0"/>
          <a:fontRef idx="minor"/>
        </p:style>
        <p:txBody>
          <a:bodyPr lIns="870823080" rIns="870823080" tIns="1609920" bIns="1609920" anchor="t">
            <a:spAutoFit/>
          </a:bodyPr>
          <a:p>
            <a:pPr>
              <a:lnSpc>
                <a:spcPct val="100000"/>
              </a:lnSpc>
            </a:pPr>
            <a:endParaRPr b="0" lang="fr-FR" sz="1800" strike="noStrike" u="none">
              <a:solidFill>
                <a:schemeClr val="dk1"/>
              </a:solidFill>
              <a:effectLst/>
              <a:uFillTx/>
              <a:latin typeface="Arial"/>
              <a:ea typeface="DejaVu Sans"/>
            </a:endParaRPr>
          </a:p>
        </p:txBody>
      </p:sp>
      <p:sp>
        <p:nvSpPr>
          <p:cNvPr id="151" name="Google Shape;301;p 7"/>
          <p:cNvSpPr/>
          <p:nvPr/>
        </p:nvSpPr>
        <p:spPr>
          <a:xfrm>
            <a:off x="1676520" y="4448160"/>
            <a:ext cx="2229480" cy="2229480"/>
          </a:xfrm>
          <a:prstGeom prst="rect">
            <a:avLst/>
          </a:prstGeom>
          <a:noFill/>
          <a:ln w="0">
            <a:noFill/>
          </a:ln>
        </p:spPr>
        <p:style>
          <a:lnRef idx="0"/>
          <a:fillRef idx="0"/>
          <a:effectRef idx="0"/>
          <a:fontRef idx="minor"/>
        </p:style>
        <p:txBody>
          <a:bodyPr lIns="870823080" rIns="870823080" tIns="1114920" bIns="1114920" anchor="t">
            <a:spAutoFit/>
          </a:bodyPr>
          <a:p>
            <a:pPr>
              <a:lnSpc>
                <a:spcPct val="100000"/>
              </a:lnSpc>
            </a:pPr>
            <a:endParaRPr b="0" lang="fr-FR" sz="1800" strike="noStrike" u="none">
              <a:solidFill>
                <a:schemeClr val="dk1"/>
              </a:solidFill>
              <a:effectLst/>
              <a:uFillTx/>
              <a:latin typeface="Arial"/>
              <a:ea typeface="DejaVu Sans"/>
            </a:endParaRPr>
          </a:p>
        </p:txBody>
      </p:sp>
      <p:sp>
        <p:nvSpPr>
          <p:cNvPr id="152" name="Google Shape;302;p 7"/>
          <p:cNvSpPr/>
          <p:nvPr/>
        </p:nvSpPr>
        <p:spPr>
          <a:xfrm>
            <a:off x="3228840" y="4857840"/>
            <a:ext cx="1724400" cy="1724400"/>
          </a:xfrm>
          <a:prstGeom prst="rect">
            <a:avLst/>
          </a:prstGeom>
          <a:noFill/>
          <a:ln w="0">
            <a:noFill/>
          </a:ln>
        </p:spPr>
        <p:style>
          <a:lnRef idx="0"/>
          <a:fillRef idx="0"/>
          <a:effectRef idx="0"/>
          <a:fontRef idx="minor"/>
        </p:style>
        <p:txBody>
          <a:bodyPr lIns="870823080" rIns="870823080" tIns="862200" bIns="862200" anchor="t">
            <a:spAutoFit/>
          </a:bodyPr>
          <a:p>
            <a:pPr>
              <a:lnSpc>
                <a:spcPct val="100000"/>
              </a:lnSpc>
            </a:pPr>
            <a:endParaRPr b="0" lang="fr-FR" sz="1800" strike="noStrike" u="none">
              <a:solidFill>
                <a:schemeClr val="dk1"/>
              </a:solidFill>
              <a:effectLst/>
              <a:uFillTx/>
              <a:latin typeface="Arial"/>
              <a:ea typeface="DejaVu Sans"/>
            </a:endParaRPr>
          </a:p>
        </p:txBody>
      </p:sp>
      <p:sp>
        <p:nvSpPr>
          <p:cNvPr id="153" name="PlaceHolder 30"/>
          <p:cNvSpPr/>
          <p:nvPr/>
        </p:nvSpPr>
        <p:spPr>
          <a:xfrm>
            <a:off x="2286360" y="228600"/>
            <a:ext cx="4286880" cy="648360"/>
          </a:xfrm>
          <a:prstGeom prst="rect">
            <a:avLst/>
          </a:prstGeom>
          <a:noFill/>
          <a:ln w="0">
            <a:noFill/>
          </a:ln>
        </p:spPr>
        <p:style>
          <a:lnRef idx="0"/>
          <a:fillRef idx="0"/>
          <a:effectRef idx="0"/>
          <a:fontRef idx="minor"/>
        </p:style>
        <p:txBody>
          <a:bodyPr lIns="90000" rIns="90000" tIns="91440" bIns="91440" anchor="t">
            <a:normAutofit/>
          </a:bodyPr>
          <a:p>
            <a:pPr algn="ctr">
              <a:lnSpc>
                <a:spcPct val="100000"/>
              </a:lnSpc>
              <a:spcBef>
                <a:spcPts val="1191"/>
              </a:spcBef>
              <a:spcAft>
                <a:spcPts val="992"/>
              </a:spcAft>
              <a:tabLst>
                <a:tab algn="l" pos="0"/>
              </a:tabLst>
            </a:pPr>
            <a:r>
              <a:rPr b="1" lang="en-US" sz="2800" strike="noStrike" u="none">
                <a:solidFill>
                  <a:schemeClr val="dk1"/>
                </a:solidFill>
                <a:effectLst/>
                <a:uFillTx/>
                <a:latin typeface="DM Sans Light"/>
                <a:ea typeface="DM Sans Light"/>
              </a:rPr>
              <a:t>ბიუჯეტი</a:t>
            </a:r>
            <a:endParaRPr b="0" lang="en-US" sz="2800" strike="noStrike" u="none">
              <a:solidFill>
                <a:srgbClr val="000000"/>
              </a:solidFill>
              <a:effectLst/>
              <a:uFillTx/>
              <a:latin typeface="Arial"/>
            </a:endParaRPr>
          </a:p>
        </p:txBody>
      </p:sp>
      <p:pic>
        <p:nvPicPr>
          <p:cNvPr id="154" name="" descr=""/>
          <p:cNvPicPr/>
          <p:nvPr/>
        </p:nvPicPr>
        <p:blipFill>
          <a:blip r:embed="rId1"/>
          <a:stretch/>
        </p:blipFill>
        <p:spPr>
          <a:xfrm>
            <a:off x="228600" y="228600"/>
            <a:ext cx="906120" cy="906120"/>
          </a:xfrm>
          <a:prstGeom prst="rect">
            <a:avLst/>
          </a:prstGeom>
          <a:noFill/>
          <a:ln w="0">
            <a:noFill/>
          </a:ln>
        </p:spPr>
      </p:pic>
      <p:sp>
        <p:nvSpPr>
          <p:cNvPr id="155" name=""/>
          <p:cNvSpPr/>
          <p:nvPr/>
        </p:nvSpPr>
        <p:spPr>
          <a:xfrm>
            <a:off x="228600" y="1371600"/>
            <a:ext cx="6756120" cy="3362400"/>
          </a:xfrm>
          <a:prstGeom prst="rect">
            <a:avLst/>
          </a:prstGeom>
          <a:noFill/>
          <a:ln w="0">
            <a:noFill/>
          </a:ln>
        </p:spPr>
        <p:style>
          <a:lnRef idx="0"/>
          <a:fillRef idx="0"/>
          <a:effectRef idx="0"/>
          <a:fontRef idx="minor"/>
        </p:style>
        <p:txBody>
          <a:bodyPr lIns="90000" rIns="90000" tIns="45000" bIns="45000" anchor="t">
            <a:noAutofit/>
          </a:bodyPr>
          <a:p>
            <a:pPr>
              <a:lnSpc>
                <a:spcPct val="100000"/>
              </a:lnSpc>
              <a:spcBef>
                <a:spcPts val="57"/>
              </a:spcBef>
            </a:pPr>
            <a:endParaRPr b="0" lang="en-US" sz="1000" strike="noStrike" u="none">
              <a:solidFill>
                <a:srgbClr val="000000"/>
              </a:solidFill>
              <a:effectLst/>
              <a:uFillTx/>
              <a:latin typeface="Arial"/>
            </a:endParaRPr>
          </a:p>
          <a:p>
            <a:pPr>
              <a:lnSpc>
                <a:spcPct val="100000"/>
              </a:lnSpc>
              <a:spcBef>
                <a:spcPts val="57"/>
              </a:spcBef>
            </a:pPr>
            <a:endParaRPr b="0" lang="en-US" sz="1000" strike="noStrike" u="none">
              <a:solidFill>
                <a:srgbClr val="000000"/>
              </a:solidFill>
              <a:effectLst/>
              <a:uFillTx/>
              <a:latin typeface="Arial"/>
            </a:endParaRPr>
          </a:p>
          <a:p>
            <a:pPr>
              <a:lnSpc>
                <a:spcPct val="100000"/>
              </a:lnSpc>
              <a:spcBef>
                <a:spcPts val="57"/>
              </a:spcBef>
            </a:pPr>
            <a:r>
              <a:rPr b="0" lang="en-US" sz="1000" strike="noStrike" u="none">
                <a:solidFill>
                  <a:srgbClr val="ffffff"/>
                </a:solidFill>
                <a:effectLst/>
                <a:uFillTx/>
                <a:latin typeface="Arial"/>
                <a:ea typeface="Noto Sans CJK SC"/>
              </a:rPr>
              <a:t>6. 2ც რეზისტორები – 0.5 Gel</a:t>
            </a:r>
            <a:endParaRPr b="0" lang="en-US" sz="1000" strike="noStrike" u="none">
              <a:solidFill>
                <a:srgbClr val="000000"/>
              </a:solidFill>
              <a:effectLst/>
              <a:uFillTx/>
              <a:latin typeface="Arial"/>
            </a:endParaRPr>
          </a:p>
          <a:p>
            <a:pPr>
              <a:lnSpc>
                <a:spcPct val="100000"/>
              </a:lnSpc>
              <a:spcBef>
                <a:spcPts val="57"/>
              </a:spcBef>
            </a:pPr>
            <a:r>
              <a:rPr b="0" lang="en-US" sz="1000" strike="noStrike" u="none">
                <a:solidFill>
                  <a:srgbClr val="ffffff"/>
                </a:solidFill>
                <a:effectLst/>
                <a:uFillTx/>
                <a:latin typeface="Arial"/>
                <a:ea typeface="Noto Sans CJK SC"/>
              </a:rPr>
              <a:t>Link: </a:t>
            </a:r>
            <a:r>
              <a:rPr b="0" lang="en-US" sz="1000" strike="noStrike" u="none">
                <a:solidFill>
                  <a:srgbClr val="ffffff"/>
                </a:solidFill>
                <a:effectLst/>
                <a:uFillTx/>
                <a:latin typeface="Arial"/>
                <a:ea typeface="Noto Sans CJK SC"/>
                <a:hlinkClick r:id="rId2"/>
              </a:rPr>
              <a:t>https://dac.ge/ka/?product=48571</a:t>
            </a:r>
            <a:endParaRPr b="0" lang="en-US" sz="1000" strike="noStrike" u="none">
              <a:solidFill>
                <a:srgbClr val="000000"/>
              </a:solidFill>
              <a:effectLst/>
              <a:uFillTx/>
              <a:latin typeface="Arial"/>
            </a:endParaRPr>
          </a:p>
          <a:p>
            <a:pPr>
              <a:lnSpc>
                <a:spcPct val="100000"/>
              </a:lnSpc>
              <a:spcBef>
                <a:spcPts val="57"/>
              </a:spcBef>
            </a:pPr>
            <a:endParaRPr b="0" lang="en-US" sz="1000" strike="noStrike" u="none">
              <a:solidFill>
                <a:srgbClr val="000000"/>
              </a:solidFill>
              <a:effectLst/>
              <a:uFillTx/>
              <a:latin typeface="Arial"/>
            </a:endParaRPr>
          </a:p>
          <a:p>
            <a:pPr>
              <a:lnSpc>
                <a:spcPct val="100000"/>
              </a:lnSpc>
              <a:spcBef>
                <a:spcPts val="57"/>
              </a:spcBef>
            </a:pPr>
            <a:r>
              <a:rPr b="0" lang="en-US" sz="1000" strike="noStrike" u="none">
                <a:solidFill>
                  <a:srgbClr val="ffffff"/>
                </a:solidFill>
                <a:effectLst/>
                <a:uFillTx/>
                <a:latin typeface="Arial"/>
                <a:ea typeface="Noto Sans CJK SC"/>
              </a:rPr>
              <a:t>7. Buzzer – 4.20 Gel</a:t>
            </a:r>
            <a:endParaRPr b="0" lang="en-US" sz="1000" strike="noStrike" u="none">
              <a:solidFill>
                <a:srgbClr val="000000"/>
              </a:solidFill>
              <a:effectLst/>
              <a:uFillTx/>
              <a:latin typeface="Arial"/>
            </a:endParaRPr>
          </a:p>
          <a:p>
            <a:pPr>
              <a:lnSpc>
                <a:spcPct val="100000"/>
              </a:lnSpc>
              <a:spcBef>
                <a:spcPts val="57"/>
              </a:spcBef>
            </a:pPr>
            <a:r>
              <a:rPr b="0" lang="en-US" sz="1000" strike="noStrike" u="none">
                <a:solidFill>
                  <a:srgbClr val="ffffff"/>
                </a:solidFill>
                <a:effectLst/>
                <a:uFillTx/>
                <a:latin typeface="Arial"/>
                <a:ea typeface="Noto Sans CJK SC"/>
              </a:rPr>
              <a:t>Link: </a:t>
            </a:r>
            <a:r>
              <a:rPr b="0" lang="en-US" sz="1000" strike="noStrike" u="none">
                <a:solidFill>
                  <a:srgbClr val="ffffff"/>
                </a:solidFill>
                <a:effectLst/>
                <a:uFillTx/>
                <a:latin typeface="Arial"/>
                <a:ea typeface="Noto Sans CJK SC"/>
                <a:hlinkClick r:id="rId3"/>
              </a:rPr>
              <a:t>https://dac.ge/ka/?product=971</a:t>
            </a:r>
            <a:endParaRPr b="0" lang="en-US" sz="1000" strike="noStrike" u="none">
              <a:solidFill>
                <a:srgbClr val="000000"/>
              </a:solidFill>
              <a:effectLst/>
              <a:uFillTx/>
              <a:latin typeface="Arial"/>
            </a:endParaRPr>
          </a:p>
          <a:p>
            <a:pPr>
              <a:lnSpc>
                <a:spcPct val="100000"/>
              </a:lnSpc>
              <a:spcBef>
                <a:spcPts val="57"/>
              </a:spcBef>
            </a:pPr>
            <a:endParaRPr b="0" lang="en-US" sz="1000" strike="noStrike" u="none">
              <a:solidFill>
                <a:srgbClr val="000000"/>
              </a:solidFill>
              <a:effectLst/>
              <a:uFillTx/>
              <a:latin typeface="Arial"/>
            </a:endParaRPr>
          </a:p>
          <a:p>
            <a:pPr>
              <a:lnSpc>
                <a:spcPct val="100000"/>
              </a:lnSpc>
              <a:spcBef>
                <a:spcPts val="57"/>
              </a:spcBef>
            </a:pPr>
            <a:r>
              <a:rPr b="0" lang="en-US" sz="1000" strike="noStrike" u="none">
                <a:solidFill>
                  <a:srgbClr val="ffffff"/>
                </a:solidFill>
                <a:effectLst/>
                <a:uFillTx/>
                <a:latin typeface="Arial"/>
                <a:ea typeface="Noto Sans CJK SC"/>
              </a:rPr>
              <a:t>8. Jumpers – 11.61 Gel</a:t>
            </a:r>
            <a:endParaRPr b="0" lang="en-US" sz="1000" strike="noStrike" u="none">
              <a:solidFill>
                <a:srgbClr val="000000"/>
              </a:solidFill>
              <a:effectLst/>
              <a:uFillTx/>
              <a:latin typeface="Arial"/>
            </a:endParaRPr>
          </a:p>
          <a:p>
            <a:pPr>
              <a:lnSpc>
                <a:spcPct val="100000"/>
              </a:lnSpc>
              <a:spcBef>
                <a:spcPts val="57"/>
              </a:spcBef>
            </a:pPr>
            <a:r>
              <a:rPr b="0" lang="en-US" sz="1000" strike="noStrike" u="none">
                <a:solidFill>
                  <a:srgbClr val="ffffff"/>
                </a:solidFill>
                <a:effectLst/>
                <a:uFillTx/>
                <a:latin typeface="Arial"/>
                <a:ea typeface="Noto Sans CJK SC"/>
              </a:rPr>
              <a:t>Link: </a:t>
            </a:r>
            <a:r>
              <a:rPr b="0" lang="en-US" sz="1000" strike="noStrike" u="none">
                <a:solidFill>
                  <a:srgbClr val="ffffff"/>
                </a:solidFill>
                <a:effectLst/>
                <a:uFillTx/>
                <a:latin typeface="Arial"/>
                <a:ea typeface="Noto Sans CJK SC"/>
                <a:hlinkClick r:id="rId4"/>
              </a:rPr>
              <a:t>https://aliexpress.ru/item/4000203371860.html</a:t>
            </a:r>
            <a:endParaRPr b="0" lang="en-US" sz="1000" strike="noStrike" u="none">
              <a:solidFill>
                <a:srgbClr val="000000"/>
              </a:solidFill>
              <a:effectLst/>
              <a:uFillTx/>
              <a:latin typeface="Arial"/>
            </a:endParaRPr>
          </a:p>
          <a:p>
            <a:pPr>
              <a:lnSpc>
                <a:spcPct val="100000"/>
              </a:lnSpc>
              <a:spcBef>
                <a:spcPts val="57"/>
              </a:spcBef>
            </a:pPr>
            <a:endParaRPr b="0" lang="en-US" sz="1000" strike="noStrike" u="none">
              <a:solidFill>
                <a:srgbClr val="000000"/>
              </a:solidFill>
              <a:effectLst/>
              <a:uFillTx/>
              <a:latin typeface="Arial"/>
            </a:endParaRPr>
          </a:p>
          <a:p>
            <a:pPr>
              <a:lnSpc>
                <a:spcPct val="100000"/>
              </a:lnSpc>
              <a:spcBef>
                <a:spcPts val="57"/>
              </a:spcBef>
            </a:pPr>
            <a:r>
              <a:rPr b="1" lang="en-US" sz="1000" strike="noStrike" u="none">
                <a:solidFill>
                  <a:srgbClr val="ffffff"/>
                </a:solidFill>
                <a:effectLst/>
                <a:uFillTx/>
                <a:latin typeface="Arial"/>
                <a:ea typeface="Noto Sans CJK SC"/>
              </a:rPr>
              <a:t>საერთო ბიუჯეტი: 62.31 Gel</a:t>
            </a:r>
            <a:endParaRPr b="0" lang="en-US" sz="1000" strike="noStrike" u="none">
              <a:solidFill>
                <a:srgbClr val="000000"/>
              </a:solidFill>
              <a:effectLst/>
              <a:uFillTx/>
              <a:latin typeface="Arial"/>
            </a:endParaRPr>
          </a:p>
          <a:p>
            <a:pPr>
              <a:lnSpc>
                <a:spcPct val="100000"/>
              </a:lnSpc>
              <a:spcBef>
                <a:spcPts val="57"/>
              </a:spcBef>
            </a:pPr>
            <a:endParaRPr b="0" lang="en-US" sz="10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6" name="Google Shape;300;p 6"/>
          <p:cNvSpPr/>
          <p:nvPr/>
        </p:nvSpPr>
        <p:spPr>
          <a:xfrm>
            <a:off x="-428760" y="4257720"/>
            <a:ext cx="3219840" cy="3219840"/>
          </a:xfrm>
          <a:prstGeom prst="rect">
            <a:avLst/>
          </a:prstGeom>
          <a:noFill/>
          <a:ln w="0">
            <a:noFill/>
          </a:ln>
        </p:spPr>
        <p:style>
          <a:lnRef idx="0"/>
          <a:fillRef idx="0"/>
          <a:effectRef idx="0"/>
          <a:fontRef idx="minor"/>
        </p:style>
        <p:txBody>
          <a:bodyPr lIns="870823080" rIns="870823080" tIns="1609920" bIns="1609920" anchor="t">
            <a:spAutoFit/>
          </a:bodyPr>
          <a:p>
            <a:pPr>
              <a:lnSpc>
                <a:spcPct val="100000"/>
              </a:lnSpc>
            </a:pPr>
            <a:endParaRPr b="0" lang="fr-FR" sz="1800" strike="noStrike" u="none">
              <a:solidFill>
                <a:schemeClr val="dk1"/>
              </a:solidFill>
              <a:effectLst/>
              <a:uFillTx/>
              <a:latin typeface="Arial"/>
              <a:ea typeface="DejaVu Sans"/>
            </a:endParaRPr>
          </a:p>
        </p:txBody>
      </p:sp>
      <p:sp>
        <p:nvSpPr>
          <p:cNvPr id="157" name="Google Shape;301;p 6"/>
          <p:cNvSpPr/>
          <p:nvPr/>
        </p:nvSpPr>
        <p:spPr>
          <a:xfrm>
            <a:off x="1676520" y="4448160"/>
            <a:ext cx="2229480" cy="2229480"/>
          </a:xfrm>
          <a:prstGeom prst="rect">
            <a:avLst/>
          </a:prstGeom>
          <a:noFill/>
          <a:ln w="0">
            <a:noFill/>
          </a:ln>
        </p:spPr>
        <p:style>
          <a:lnRef idx="0"/>
          <a:fillRef idx="0"/>
          <a:effectRef idx="0"/>
          <a:fontRef idx="minor"/>
        </p:style>
        <p:txBody>
          <a:bodyPr lIns="870823080" rIns="870823080" tIns="1114920" bIns="1114920" anchor="t">
            <a:spAutoFit/>
          </a:bodyPr>
          <a:p>
            <a:pPr>
              <a:lnSpc>
                <a:spcPct val="100000"/>
              </a:lnSpc>
            </a:pPr>
            <a:endParaRPr b="0" lang="fr-FR" sz="1800" strike="noStrike" u="none">
              <a:solidFill>
                <a:schemeClr val="dk1"/>
              </a:solidFill>
              <a:effectLst/>
              <a:uFillTx/>
              <a:latin typeface="Arial"/>
              <a:ea typeface="DejaVu Sans"/>
            </a:endParaRPr>
          </a:p>
        </p:txBody>
      </p:sp>
      <p:sp>
        <p:nvSpPr>
          <p:cNvPr id="158" name="Google Shape;302;p 6"/>
          <p:cNvSpPr/>
          <p:nvPr/>
        </p:nvSpPr>
        <p:spPr>
          <a:xfrm>
            <a:off x="3228840" y="4857840"/>
            <a:ext cx="1724400" cy="1724400"/>
          </a:xfrm>
          <a:prstGeom prst="rect">
            <a:avLst/>
          </a:prstGeom>
          <a:noFill/>
          <a:ln w="0">
            <a:noFill/>
          </a:ln>
        </p:spPr>
        <p:style>
          <a:lnRef idx="0"/>
          <a:fillRef idx="0"/>
          <a:effectRef idx="0"/>
          <a:fontRef idx="minor"/>
        </p:style>
        <p:txBody>
          <a:bodyPr lIns="870823080" rIns="870823080" tIns="862200" bIns="862200" anchor="t">
            <a:spAutoFit/>
          </a:bodyPr>
          <a:p>
            <a:pPr>
              <a:lnSpc>
                <a:spcPct val="100000"/>
              </a:lnSpc>
            </a:pPr>
            <a:endParaRPr b="0" lang="fr-FR" sz="1800" strike="noStrike" u="none">
              <a:solidFill>
                <a:schemeClr val="dk1"/>
              </a:solidFill>
              <a:effectLst/>
              <a:uFillTx/>
              <a:latin typeface="Arial"/>
              <a:ea typeface="DejaVu Sans"/>
            </a:endParaRPr>
          </a:p>
        </p:txBody>
      </p:sp>
      <p:sp>
        <p:nvSpPr>
          <p:cNvPr id="159" name="PlaceHolder 9"/>
          <p:cNvSpPr/>
          <p:nvPr/>
        </p:nvSpPr>
        <p:spPr>
          <a:xfrm>
            <a:off x="2286360" y="228600"/>
            <a:ext cx="4286880" cy="648360"/>
          </a:xfrm>
          <a:prstGeom prst="rect">
            <a:avLst/>
          </a:prstGeom>
          <a:noFill/>
          <a:ln w="0">
            <a:noFill/>
          </a:ln>
        </p:spPr>
        <p:style>
          <a:lnRef idx="0"/>
          <a:fillRef idx="0"/>
          <a:effectRef idx="0"/>
          <a:fontRef idx="minor"/>
        </p:style>
        <p:txBody>
          <a:bodyPr lIns="90000" rIns="90000" tIns="91440" bIns="91440" anchor="t">
            <a:normAutofit/>
          </a:bodyPr>
          <a:p>
            <a:pPr algn="ctr">
              <a:lnSpc>
                <a:spcPct val="100000"/>
              </a:lnSpc>
              <a:spcBef>
                <a:spcPts val="1191"/>
              </a:spcBef>
              <a:spcAft>
                <a:spcPts val="992"/>
              </a:spcAft>
              <a:tabLst>
                <a:tab algn="l" pos="0"/>
              </a:tabLst>
            </a:pPr>
            <a:r>
              <a:rPr b="1" lang="en-US" sz="2800" strike="noStrike" u="none">
                <a:solidFill>
                  <a:schemeClr val="dk1"/>
                </a:solidFill>
                <a:effectLst/>
                <a:uFillTx/>
                <a:latin typeface="DM Sans Light"/>
                <a:ea typeface="DM Sans Light"/>
              </a:rPr>
              <a:t>ლიტერატურა</a:t>
            </a:r>
            <a:endParaRPr b="0" lang="en-US" sz="2800" strike="noStrike" u="none">
              <a:solidFill>
                <a:srgbClr val="000000"/>
              </a:solidFill>
              <a:effectLst/>
              <a:uFillTx/>
              <a:latin typeface="Arial"/>
            </a:endParaRPr>
          </a:p>
        </p:txBody>
      </p:sp>
      <p:pic>
        <p:nvPicPr>
          <p:cNvPr id="160" name="" descr=""/>
          <p:cNvPicPr/>
          <p:nvPr/>
        </p:nvPicPr>
        <p:blipFill>
          <a:blip r:embed="rId1"/>
          <a:stretch/>
        </p:blipFill>
        <p:spPr>
          <a:xfrm>
            <a:off x="228600" y="228600"/>
            <a:ext cx="906120" cy="906120"/>
          </a:xfrm>
          <a:prstGeom prst="rect">
            <a:avLst/>
          </a:prstGeom>
          <a:noFill/>
          <a:ln w="0">
            <a:noFill/>
          </a:ln>
        </p:spPr>
      </p:pic>
      <p:sp>
        <p:nvSpPr>
          <p:cNvPr id="161" name=""/>
          <p:cNvSpPr/>
          <p:nvPr/>
        </p:nvSpPr>
        <p:spPr>
          <a:xfrm>
            <a:off x="304560" y="1432800"/>
            <a:ext cx="6756120" cy="22204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000" strike="noStrike" u="none">
              <a:solidFill>
                <a:srgbClr val="000000"/>
              </a:solidFill>
              <a:effectLst/>
              <a:uFillTx/>
              <a:latin typeface="Arial"/>
            </a:endParaRPr>
          </a:p>
          <a:p>
            <a:pPr marL="216000" indent="-216000">
              <a:lnSpc>
                <a:spcPct val="100000"/>
              </a:lnSpc>
              <a:buClr>
                <a:srgbClr val="ffffff"/>
              </a:buClr>
              <a:buFont typeface="MT Extra" charset="2"/>
              <a:buChar char=""/>
            </a:pPr>
            <a:r>
              <a:rPr b="0" lang="en-US" sz="1000" strike="noStrike" u="none">
                <a:solidFill>
                  <a:srgbClr val="ffffff"/>
                </a:solidFill>
                <a:effectLst/>
                <a:uFillTx/>
                <a:latin typeface="Arial"/>
                <a:ea typeface="Noto Sans CJK SC"/>
              </a:rPr>
              <a:t>https://esp32io.com/tutorials/esp32-door-sensor-servo-motor  </a:t>
            </a:r>
            <a:endParaRPr b="0" lang="en-US" sz="1000" strike="noStrike" u="none">
              <a:solidFill>
                <a:srgbClr val="000000"/>
              </a:solidFill>
              <a:effectLst/>
              <a:uFillTx/>
              <a:latin typeface="Arial"/>
            </a:endParaRPr>
          </a:p>
          <a:p>
            <a:pPr>
              <a:lnSpc>
                <a:spcPct val="100000"/>
              </a:lnSpc>
            </a:pPr>
            <a:endParaRPr b="0" lang="en-US" sz="1000" strike="noStrike" u="none">
              <a:solidFill>
                <a:srgbClr val="000000"/>
              </a:solidFill>
              <a:effectLst/>
              <a:uFillTx/>
              <a:latin typeface="Arial"/>
            </a:endParaRPr>
          </a:p>
          <a:p>
            <a:pPr marL="216000" indent="-216000">
              <a:lnSpc>
                <a:spcPct val="100000"/>
              </a:lnSpc>
              <a:buClr>
                <a:srgbClr val="ffffff"/>
              </a:buClr>
              <a:buFont typeface="MT Extra" charset="2"/>
              <a:buChar char=""/>
            </a:pPr>
            <a:r>
              <a:rPr b="0" lang="en-US" sz="1000" strike="noStrike" u="none">
                <a:solidFill>
                  <a:srgbClr val="ffffff"/>
                </a:solidFill>
                <a:effectLst/>
                <a:uFillTx/>
                <a:latin typeface="Arial"/>
                <a:ea typeface="Noto Sans CJK SC"/>
              </a:rPr>
              <a:t>Link: https://www.pcbonline.com/blog/esp32-smart-door-lock.html </a:t>
            </a:r>
            <a:endParaRPr b="0" lang="en-US" sz="1000" strike="noStrike" u="none">
              <a:solidFill>
                <a:srgbClr val="000000"/>
              </a:solidFill>
              <a:effectLst/>
              <a:uFillTx/>
              <a:latin typeface="Arial"/>
            </a:endParaRPr>
          </a:p>
          <a:p>
            <a:pPr>
              <a:lnSpc>
                <a:spcPct val="100000"/>
              </a:lnSpc>
            </a:pPr>
            <a:endParaRPr b="0" lang="en-US" sz="1000" strike="noStrike" u="none">
              <a:solidFill>
                <a:srgbClr val="000000"/>
              </a:solidFill>
              <a:effectLst/>
              <a:uFillTx/>
              <a:latin typeface="Arial"/>
            </a:endParaRPr>
          </a:p>
          <a:p>
            <a:pPr marL="216000" indent="-216000">
              <a:lnSpc>
                <a:spcPct val="100000"/>
              </a:lnSpc>
              <a:buClr>
                <a:srgbClr val="ffffff"/>
              </a:buClr>
              <a:buFont typeface="MT Extra" charset="2"/>
              <a:buChar char=""/>
            </a:pPr>
            <a:r>
              <a:rPr b="0" lang="en-US" sz="1000" strike="noStrike" u="none">
                <a:solidFill>
                  <a:srgbClr val="ffffff"/>
                </a:solidFill>
                <a:effectLst/>
                <a:uFillTx/>
                <a:latin typeface="Arial"/>
                <a:ea typeface="Noto Sans CJK SC"/>
              </a:rPr>
              <a:t>Link: https://www.instructables.com/One-and-Multiple-Servo-Motor-Control-With-ESP32-De/ </a:t>
            </a:r>
            <a:endParaRPr b="0" lang="en-US" sz="1000" strike="noStrike" u="none">
              <a:solidFill>
                <a:srgbClr val="000000"/>
              </a:solidFill>
              <a:effectLst/>
              <a:uFillTx/>
              <a:latin typeface="Arial"/>
            </a:endParaRPr>
          </a:p>
          <a:p>
            <a:pPr>
              <a:lnSpc>
                <a:spcPct val="100000"/>
              </a:lnSpc>
            </a:pPr>
            <a:endParaRPr b="0" lang="en-US" sz="1000" strike="noStrike" u="none">
              <a:solidFill>
                <a:srgbClr val="000000"/>
              </a:solidFill>
              <a:effectLst/>
              <a:uFillTx/>
              <a:latin typeface="Arial"/>
            </a:endParaRPr>
          </a:p>
          <a:p>
            <a:pPr>
              <a:lnSpc>
                <a:spcPct val="100000"/>
              </a:lnSpc>
            </a:pPr>
            <a:endParaRPr b="0" lang="en-US" sz="1000" strike="noStrike" u="none">
              <a:solidFill>
                <a:srgbClr val="000000"/>
              </a:solidFill>
              <a:effectLst/>
              <a:uFillTx/>
              <a:latin typeface="Arial"/>
            </a:endParaRPr>
          </a:p>
          <a:p>
            <a:pPr>
              <a:lnSpc>
                <a:spcPct val="100000"/>
              </a:lnSpc>
            </a:pPr>
            <a:endParaRPr b="0" lang="en-US" sz="1000" strike="noStrike" u="none">
              <a:solidFill>
                <a:srgbClr val="000000"/>
              </a:solidFill>
              <a:effectLst/>
              <a:uFillTx/>
              <a:latin typeface="Arial"/>
            </a:endParaRPr>
          </a:p>
          <a:p>
            <a:pPr>
              <a:lnSpc>
                <a:spcPct val="100000"/>
              </a:lnSpc>
            </a:pPr>
            <a:endParaRPr b="0" lang="en-US" sz="10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2" name="Google Shape;300;p 3"/>
          <p:cNvSpPr/>
          <p:nvPr/>
        </p:nvSpPr>
        <p:spPr>
          <a:xfrm>
            <a:off x="-428760" y="4257720"/>
            <a:ext cx="3219840" cy="3219840"/>
          </a:xfrm>
          <a:prstGeom prst="rect">
            <a:avLst/>
          </a:prstGeom>
          <a:noFill/>
          <a:ln w="0">
            <a:noFill/>
          </a:ln>
        </p:spPr>
        <p:style>
          <a:lnRef idx="0"/>
          <a:fillRef idx="0"/>
          <a:effectRef idx="0"/>
          <a:fontRef idx="minor"/>
        </p:style>
        <p:txBody>
          <a:bodyPr lIns="870823080" rIns="870823080" tIns="1609920" bIns="1609920" anchor="t">
            <a:spAutoFit/>
          </a:bodyPr>
          <a:p>
            <a:pPr>
              <a:lnSpc>
                <a:spcPct val="100000"/>
              </a:lnSpc>
            </a:pPr>
            <a:endParaRPr b="0" lang="fr-FR" sz="1800" strike="noStrike" u="none">
              <a:solidFill>
                <a:schemeClr val="dk1"/>
              </a:solidFill>
              <a:effectLst/>
              <a:uFillTx/>
              <a:latin typeface="Arial"/>
              <a:ea typeface="DejaVu Sans"/>
            </a:endParaRPr>
          </a:p>
        </p:txBody>
      </p:sp>
      <p:sp>
        <p:nvSpPr>
          <p:cNvPr id="163" name="Google Shape;301;p 3"/>
          <p:cNvSpPr/>
          <p:nvPr/>
        </p:nvSpPr>
        <p:spPr>
          <a:xfrm>
            <a:off x="1676520" y="4448160"/>
            <a:ext cx="2229480" cy="2229480"/>
          </a:xfrm>
          <a:prstGeom prst="rect">
            <a:avLst/>
          </a:prstGeom>
          <a:noFill/>
          <a:ln w="0">
            <a:noFill/>
          </a:ln>
        </p:spPr>
        <p:style>
          <a:lnRef idx="0"/>
          <a:fillRef idx="0"/>
          <a:effectRef idx="0"/>
          <a:fontRef idx="minor"/>
        </p:style>
        <p:txBody>
          <a:bodyPr lIns="870823080" rIns="870823080" tIns="1114920" bIns="1114920" anchor="t">
            <a:spAutoFit/>
          </a:bodyPr>
          <a:p>
            <a:pPr>
              <a:lnSpc>
                <a:spcPct val="100000"/>
              </a:lnSpc>
            </a:pPr>
            <a:endParaRPr b="0" lang="fr-FR" sz="1800" strike="noStrike" u="none">
              <a:solidFill>
                <a:schemeClr val="dk1"/>
              </a:solidFill>
              <a:effectLst/>
              <a:uFillTx/>
              <a:latin typeface="Arial"/>
              <a:ea typeface="DejaVu Sans"/>
            </a:endParaRPr>
          </a:p>
        </p:txBody>
      </p:sp>
      <p:sp>
        <p:nvSpPr>
          <p:cNvPr id="164" name="Google Shape;302;p 3"/>
          <p:cNvSpPr/>
          <p:nvPr/>
        </p:nvSpPr>
        <p:spPr>
          <a:xfrm>
            <a:off x="3228840" y="4857840"/>
            <a:ext cx="1724400" cy="1724400"/>
          </a:xfrm>
          <a:prstGeom prst="rect">
            <a:avLst/>
          </a:prstGeom>
          <a:noFill/>
          <a:ln w="0">
            <a:noFill/>
          </a:ln>
        </p:spPr>
        <p:style>
          <a:lnRef idx="0"/>
          <a:fillRef idx="0"/>
          <a:effectRef idx="0"/>
          <a:fontRef idx="minor"/>
        </p:style>
        <p:txBody>
          <a:bodyPr lIns="870823080" rIns="870823080" tIns="862200" bIns="862200" anchor="t">
            <a:spAutoFit/>
          </a:bodyPr>
          <a:p>
            <a:pPr>
              <a:lnSpc>
                <a:spcPct val="100000"/>
              </a:lnSpc>
            </a:pPr>
            <a:endParaRPr b="0" lang="fr-FR" sz="1800" strike="noStrike" u="none">
              <a:solidFill>
                <a:schemeClr val="dk1"/>
              </a:solidFill>
              <a:effectLst/>
              <a:uFillTx/>
              <a:latin typeface="Arial"/>
              <a:ea typeface="DejaVu Sans"/>
            </a:endParaRPr>
          </a:p>
        </p:txBody>
      </p:sp>
      <p:sp>
        <p:nvSpPr>
          <p:cNvPr id="165" name="PlaceHolder 12"/>
          <p:cNvSpPr/>
          <p:nvPr/>
        </p:nvSpPr>
        <p:spPr>
          <a:xfrm>
            <a:off x="2057400" y="2057400"/>
            <a:ext cx="5477760" cy="648360"/>
          </a:xfrm>
          <a:prstGeom prst="rect">
            <a:avLst/>
          </a:prstGeom>
          <a:noFill/>
          <a:ln w="0">
            <a:noFill/>
          </a:ln>
        </p:spPr>
        <p:style>
          <a:lnRef idx="0"/>
          <a:fillRef idx="0"/>
          <a:effectRef idx="0"/>
          <a:fontRef idx="minor"/>
        </p:style>
        <p:txBody>
          <a:bodyPr lIns="90000" rIns="90000" tIns="91440" bIns="91440" anchor="t">
            <a:normAutofit fontScale="92500" lnSpcReduction="9999"/>
          </a:bodyPr>
          <a:p>
            <a:pPr algn="ctr">
              <a:lnSpc>
                <a:spcPct val="100000"/>
              </a:lnSpc>
              <a:spcBef>
                <a:spcPts val="1191"/>
              </a:spcBef>
              <a:spcAft>
                <a:spcPts val="992"/>
              </a:spcAft>
              <a:tabLst>
                <a:tab algn="l" pos="0"/>
              </a:tabLst>
            </a:pPr>
            <a:r>
              <a:rPr b="1" lang="en-US" sz="2600" strike="noStrike" u="none">
                <a:solidFill>
                  <a:schemeClr val="dk1"/>
                </a:solidFill>
                <a:effectLst/>
                <a:uFillTx/>
                <a:latin typeface="DM Sans Light"/>
                <a:ea typeface="DM Sans Light"/>
              </a:rPr>
              <a:t>გმადლობთ ყურადღებისათვის!</a:t>
            </a:r>
            <a:endParaRPr b="0" lang="en-US" sz="2600" strike="noStrike" u="none">
              <a:solidFill>
                <a:srgbClr val="000000"/>
              </a:solidFill>
              <a:effectLst/>
              <a:uFillTx/>
              <a:latin typeface="Arial"/>
            </a:endParaRPr>
          </a:p>
        </p:txBody>
      </p:sp>
      <p:pic>
        <p:nvPicPr>
          <p:cNvPr id="166" name="" descr=""/>
          <p:cNvPicPr/>
          <p:nvPr/>
        </p:nvPicPr>
        <p:blipFill>
          <a:blip r:embed="rId1"/>
          <a:stretch/>
        </p:blipFill>
        <p:spPr>
          <a:xfrm>
            <a:off x="228600" y="228600"/>
            <a:ext cx="906120" cy="906120"/>
          </a:xfrm>
          <a:prstGeom prst="rect">
            <a:avLst/>
          </a:prstGeom>
          <a:noFill/>
          <a:ln w="0">
            <a:noFill/>
          </a:ln>
        </p:spPr>
      </p:pic>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0" name=""/>
          <p:cNvSpPr/>
          <p:nvPr/>
        </p:nvSpPr>
        <p:spPr>
          <a:xfrm>
            <a:off x="362160" y="685800"/>
            <a:ext cx="3062520" cy="41104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1400" strike="noStrike" u="none">
                <a:solidFill>
                  <a:srgbClr val="ffffff"/>
                </a:solidFill>
                <a:effectLst/>
                <a:uFillTx/>
                <a:latin typeface="DM Sans Light"/>
                <a:ea typeface="DM Sans Light"/>
              </a:rPr>
              <a:t>შესავალი</a:t>
            </a:r>
            <a:endParaRPr b="0" lang="en-US" sz="1400" strike="noStrike" u="none">
              <a:solidFill>
                <a:srgbClr val="000000"/>
              </a:solidFill>
              <a:effectLst/>
              <a:uFillTx/>
              <a:latin typeface="Arial"/>
            </a:endParaRPr>
          </a:p>
          <a:p>
            <a:pPr>
              <a:lnSpc>
                <a:spcPct val="100000"/>
              </a:lnSpc>
            </a:pPr>
            <a:endParaRPr b="0" lang="en-US" sz="1400" strike="noStrike" u="none">
              <a:solidFill>
                <a:srgbClr val="000000"/>
              </a:solidFill>
              <a:effectLst/>
              <a:uFillTx/>
              <a:latin typeface="Arial"/>
            </a:endParaRPr>
          </a:p>
          <a:p>
            <a:pPr>
              <a:lnSpc>
                <a:spcPct val="100000"/>
              </a:lnSpc>
            </a:pPr>
            <a:r>
              <a:rPr b="0" lang="en-US" sz="1400" strike="noStrike" u="none">
                <a:solidFill>
                  <a:srgbClr val="ffffff"/>
                </a:solidFill>
                <a:effectLst/>
                <a:uFillTx/>
                <a:latin typeface="DM Sans Light"/>
                <a:ea typeface="DM Sans Light"/>
              </a:rPr>
              <a:t>მუშაობის პრინციპი </a:t>
            </a:r>
            <a:endParaRPr b="0" lang="en-US" sz="1400" strike="noStrike" u="none">
              <a:solidFill>
                <a:srgbClr val="000000"/>
              </a:solidFill>
              <a:effectLst/>
              <a:uFillTx/>
              <a:latin typeface="Arial"/>
            </a:endParaRPr>
          </a:p>
          <a:p>
            <a:pPr>
              <a:lnSpc>
                <a:spcPct val="100000"/>
              </a:lnSpc>
            </a:pPr>
            <a:endParaRPr b="0" lang="en-US" sz="1400" strike="noStrike" u="none">
              <a:solidFill>
                <a:srgbClr val="000000"/>
              </a:solidFill>
              <a:effectLst/>
              <a:uFillTx/>
              <a:latin typeface="Arial"/>
            </a:endParaRPr>
          </a:p>
          <a:p>
            <a:pPr>
              <a:lnSpc>
                <a:spcPct val="100000"/>
              </a:lnSpc>
            </a:pPr>
            <a:r>
              <a:rPr b="0" lang="en-US" sz="1400" strike="noStrike" u="none">
                <a:solidFill>
                  <a:srgbClr val="ffffff"/>
                </a:solidFill>
                <a:effectLst/>
                <a:uFillTx/>
                <a:latin typeface="DM Sans Light"/>
                <a:ea typeface="DM Sans Light"/>
              </a:rPr>
              <a:t>ფუნქციები</a:t>
            </a:r>
            <a:endParaRPr b="0" lang="en-US" sz="1400" strike="noStrike" u="none">
              <a:solidFill>
                <a:srgbClr val="000000"/>
              </a:solidFill>
              <a:effectLst/>
              <a:uFillTx/>
              <a:latin typeface="Arial"/>
            </a:endParaRPr>
          </a:p>
          <a:p>
            <a:pPr>
              <a:lnSpc>
                <a:spcPct val="100000"/>
              </a:lnSpc>
            </a:pPr>
            <a:endParaRPr b="0" lang="en-US" sz="1400" strike="noStrike" u="none">
              <a:solidFill>
                <a:srgbClr val="000000"/>
              </a:solidFill>
              <a:effectLst/>
              <a:uFillTx/>
              <a:latin typeface="Arial"/>
            </a:endParaRPr>
          </a:p>
          <a:p>
            <a:pPr>
              <a:lnSpc>
                <a:spcPct val="100000"/>
              </a:lnSpc>
            </a:pPr>
            <a:r>
              <a:rPr b="0" lang="en-US" sz="1400" strike="noStrike" u="none">
                <a:solidFill>
                  <a:srgbClr val="ffffff"/>
                </a:solidFill>
                <a:effectLst/>
                <a:uFillTx/>
                <a:latin typeface="DM Sans Light"/>
                <a:ea typeface="DM Sans Light"/>
              </a:rPr>
              <a:t>კომპონენტები</a:t>
            </a:r>
            <a:endParaRPr b="0" lang="en-US" sz="1400" strike="noStrike" u="none">
              <a:solidFill>
                <a:srgbClr val="000000"/>
              </a:solidFill>
              <a:effectLst/>
              <a:uFillTx/>
              <a:latin typeface="Arial"/>
            </a:endParaRPr>
          </a:p>
          <a:p>
            <a:pPr>
              <a:lnSpc>
                <a:spcPct val="100000"/>
              </a:lnSpc>
            </a:pPr>
            <a:endParaRPr b="0" lang="en-US" sz="1400" strike="noStrike" u="none">
              <a:solidFill>
                <a:srgbClr val="000000"/>
              </a:solidFill>
              <a:effectLst/>
              <a:uFillTx/>
              <a:latin typeface="Arial"/>
            </a:endParaRPr>
          </a:p>
          <a:p>
            <a:pPr>
              <a:lnSpc>
                <a:spcPct val="100000"/>
              </a:lnSpc>
            </a:pPr>
            <a:r>
              <a:rPr b="0" lang="en-US" sz="1400" strike="noStrike" u="none">
                <a:solidFill>
                  <a:srgbClr val="ffffff"/>
                </a:solidFill>
                <a:effectLst/>
                <a:uFillTx/>
                <a:latin typeface="DM Sans Light"/>
                <a:ea typeface="DM Sans Light"/>
              </a:rPr>
              <a:t>ბლოკ – დიაგრამა</a:t>
            </a:r>
            <a:endParaRPr b="0" lang="en-US" sz="1400" strike="noStrike" u="none">
              <a:solidFill>
                <a:srgbClr val="000000"/>
              </a:solidFill>
              <a:effectLst/>
              <a:uFillTx/>
              <a:latin typeface="Arial"/>
            </a:endParaRPr>
          </a:p>
          <a:p>
            <a:pPr>
              <a:lnSpc>
                <a:spcPct val="100000"/>
              </a:lnSpc>
            </a:pPr>
            <a:endParaRPr b="0" lang="en-US" sz="1400" strike="noStrike" u="none">
              <a:solidFill>
                <a:srgbClr val="000000"/>
              </a:solidFill>
              <a:effectLst/>
              <a:uFillTx/>
              <a:latin typeface="Arial"/>
            </a:endParaRPr>
          </a:p>
          <a:p>
            <a:pPr>
              <a:lnSpc>
                <a:spcPct val="100000"/>
              </a:lnSpc>
            </a:pPr>
            <a:r>
              <a:rPr b="0" lang="en-US" sz="1400" strike="noStrike" u="none">
                <a:solidFill>
                  <a:srgbClr val="ffffff"/>
                </a:solidFill>
                <a:effectLst/>
                <a:uFillTx/>
                <a:latin typeface="DM Sans Light"/>
                <a:ea typeface="DM Sans Light"/>
              </a:rPr>
              <a:t>დროის განაწილება</a:t>
            </a:r>
            <a:endParaRPr b="0" lang="en-US" sz="1400" strike="noStrike" u="none">
              <a:solidFill>
                <a:srgbClr val="000000"/>
              </a:solidFill>
              <a:effectLst/>
              <a:uFillTx/>
              <a:latin typeface="Arial"/>
            </a:endParaRPr>
          </a:p>
          <a:p>
            <a:pPr>
              <a:lnSpc>
                <a:spcPct val="100000"/>
              </a:lnSpc>
            </a:pPr>
            <a:endParaRPr b="0" lang="en-US" sz="1400" strike="noStrike" u="none">
              <a:solidFill>
                <a:srgbClr val="000000"/>
              </a:solidFill>
              <a:effectLst/>
              <a:uFillTx/>
              <a:latin typeface="Arial"/>
            </a:endParaRPr>
          </a:p>
          <a:p>
            <a:pPr>
              <a:lnSpc>
                <a:spcPct val="100000"/>
              </a:lnSpc>
            </a:pPr>
            <a:r>
              <a:rPr b="0" lang="en-US" sz="1400" strike="noStrike" u="none">
                <a:solidFill>
                  <a:srgbClr val="ffffff"/>
                </a:solidFill>
                <a:effectLst/>
                <a:uFillTx/>
                <a:latin typeface="DM Sans Light"/>
                <a:ea typeface="DM Sans Light"/>
              </a:rPr>
              <a:t>პასუხისმგებლობა</a:t>
            </a:r>
            <a:endParaRPr b="0" lang="en-US" sz="1400" strike="noStrike" u="none">
              <a:solidFill>
                <a:srgbClr val="000000"/>
              </a:solidFill>
              <a:effectLst/>
              <a:uFillTx/>
              <a:latin typeface="Arial"/>
            </a:endParaRPr>
          </a:p>
          <a:p>
            <a:pPr>
              <a:lnSpc>
                <a:spcPct val="100000"/>
              </a:lnSpc>
            </a:pPr>
            <a:endParaRPr b="0" lang="en-US" sz="1400" strike="noStrike" u="none">
              <a:solidFill>
                <a:srgbClr val="000000"/>
              </a:solidFill>
              <a:effectLst/>
              <a:uFillTx/>
              <a:latin typeface="Arial"/>
            </a:endParaRPr>
          </a:p>
          <a:p>
            <a:pPr>
              <a:lnSpc>
                <a:spcPct val="100000"/>
              </a:lnSpc>
            </a:pPr>
            <a:r>
              <a:rPr b="0" lang="en-US" sz="1400" strike="noStrike" u="none">
                <a:solidFill>
                  <a:srgbClr val="ffffff"/>
                </a:solidFill>
                <a:effectLst/>
                <a:uFillTx/>
                <a:latin typeface="DM Sans Light"/>
                <a:ea typeface="DM Sans Light"/>
              </a:rPr>
              <a:t>ბიუჯეტი</a:t>
            </a:r>
            <a:endParaRPr b="0" lang="en-US" sz="1400" strike="noStrike" u="none">
              <a:solidFill>
                <a:srgbClr val="000000"/>
              </a:solidFill>
              <a:effectLst/>
              <a:uFillTx/>
              <a:latin typeface="Arial"/>
            </a:endParaRPr>
          </a:p>
          <a:p>
            <a:pPr>
              <a:lnSpc>
                <a:spcPct val="100000"/>
              </a:lnSpc>
            </a:pPr>
            <a:endParaRPr b="0" lang="en-US" sz="1400" strike="noStrike" u="none">
              <a:solidFill>
                <a:srgbClr val="000000"/>
              </a:solidFill>
              <a:effectLst/>
              <a:uFillTx/>
              <a:latin typeface="Arial"/>
            </a:endParaRPr>
          </a:p>
          <a:p>
            <a:pPr>
              <a:lnSpc>
                <a:spcPct val="100000"/>
              </a:lnSpc>
            </a:pPr>
            <a:r>
              <a:rPr b="0" lang="en-US" sz="1400" strike="noStrike" u="none">
                <a:solidFill>
                  <a:srgbClr val="ffffff"/>
                </a:solidFill>
                <a:effectLst/>
                <a:uFillTx/>
                <a:latin typeface="Arial"/>
                <a:ea typeface="DM Sans Light"/>
              </a:rPr>
              <a:t>ლიტერატურა</a:t>
            </a:r>
            <a:endParaRPr b="0" lang="en-US" sz="1400" strike="noStrike" u="none">
              <a:solidFill>
                <a:srgbClr val="000000"/>
              </a:solidFill>
              <a:effectLst/>
              <a:uFillTx/>
              <a:latin typeface="Arial"/>
            </a:endParaRPr>
          </a:p>
        </p:txBody>
      </p:sp>
      <p:sp>
        <p:nvSpPr>
          <p:cNvPr id="61" name=""/>
          <p:cNvSpPr/>
          <p:nvPr/>
        </p:nvSpPr>
        <p:spPr>
          <a:xfrm>
            <a:off x="1828800" y="228600"/>
            <a:ext cx="5139000" cy="101376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spcBef>
                <a:spcPts val="1191"/>
              </a:spcBef>
              <a:spcAft>
                <a:spcPts val="992"/>
              </a:spcAft>
            </a:pPr>
            <a:r>
              <a:rPr b="1" lang="en-US" sz="3300" strike="noStrike" u="none">
                <a:solidFill>
                  <a:schemeClr val="dk1"/>
                </a:solidFill>
                <a:effectLst/>
                <a:uFillTx/>
                <a:latin typeface="Albert Sans"/>
                <a:ea typeface="Albert Sans"/>
              </a:rPr>
              <a:t>გეგმა</a:t>
            </a:r>
            <a:endParaRPr b="0" lang="en-US" sz="3300" strike="noStrike" u="none">
              <a:solidFill>
                <a:srgbClr val="000000"/>
              </a:solidFill>
              <a:effectLst/>
              <a:uFillTx/>
              <a:latin typeface="Arial"/>
            </a:endParaRPr>
          </a:p>
        </p:txBody>
      </p:sp>
      <p:pic>
        <p:nvPicPr>
          <p:cNvPr id="62" name="" descr=""/>
          <p:cNvPicPr/>
          <p:nvPr/>
        </p:nvPicPr>
        <p:blipFill>
          <a:blip r:embed="rId1"/>
          <a:stretch/>
        </p:blipFill>
        <p:spPr>
          <a:xfrm>
            <a:off x="8001000" y="3657600"/>
            <a:ext cx="907920" cy="907920"/>
          </a:xfrm>
          <a:prstGeom prst="rect">
            <a:avLst/>
          </a:prstGeom>
          <a:noFill/>
          <a:ln w="0">
            <a:noFill/>
          </a:ln>
        </p:spPr>
      </p:pic>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3" name="PlaceHolder 5"/>
          <p:cNvSpPr/>
          <p:nvPr/>
        </p:nvSpPr>
        <p:spPr>
          <a:xfrm>
            <a:off x="2286000" y="228600"/>
            <a:ext cx="4286880" cy="648360"/>
          </a:xfrm>
          <a:prstGeom prst="rect">
            <a:avLst/>
          </a:prstGeom>
          <a:noFill/>
          <a:ln w="0">
            <a:noFill/>
          </a:ln>
        </p:spPr>
        <p:style>
          <a:lnRef idx="0"/>
          <a:fillRef idx="0"/>
          <a:effectRef idx="0"/>
          <a:fontRef idx="minor"/>
        </p:style>
        <p:txBody>
          <a:bodyPr lIns="90000" rIns="90000" tIns="91440" bIns="91440" anchor="t" anchorCtr="1">
            <a:normAutofit/>
          </a:bodyPr>
          <a:p>
            <a:pPr algn="ctr">
              <a:lnSpc>
                <a:spcPct val="90000"/>
              </a:lnSpc>
              <a:tabLst>
                <a:tab algn="l" pos="0"/>
              </a:tabLst>
            </a:pPr>
            <a:r>
              <a:rPr b="0" lang="en-US" sz="3300" strike="noStrike" u="none">
                <a:solidFill>
                  <a:schemeClr val="dk1"/>
                </a:solidFill>
                <a:effectLst/>
                <a:uFillTx/>
                <a:latin typeface="Albert Sans"/>
                <a:ea typeface="Albert Sans"/>
              </a:rPr>
              <a:t> </a:t>
            </a:r>
            <a:r>
              <a:rPr b="1" lang="en-US" sz="3300" strike="noStrike" u="none">
                <a:solidFill>
                  <a:schemeClr val="dk1"/>
                </a:solidFill>
                <a:effectLst/>
                <a:uFillTx/>
                <a:latin typeface="Albert Sans"/>
                <a:ea typeface="Albert Sans"/>
              </a:rPr>
              <a:t>შესავალი</a:t>
            </a:r>
            <a:endParaRPr b="0" lang="en-US" sz="3300" strike="noStrike" u="none">
              <a:solidFill>
                <a:srgbClr val="000000"/>
              </a:solidFill>
              <a:effectLst/>
              <a:uFillTx/>
              <a:latin typeface="Arial"/>
            </a:endParaRPr>
          </a:p>
        </p:txBody>
      </p:sp>
      <p:pic>
        <p:nvPicPr>
          <p:cNvPr id="64" name="" descr=""/>
          <p:cNvPicPr/>
          <p:nvPr/>
        </p:nvPicPr>
        <p:blipFill>
          <a:blip r:embed="rId1"/>
          <a:stretch/>
        </p:blipFill>
        <p:spPr>
          <a:xfrm>
            <a:off x="230040" y="4114800"/>
            <a:ext cx="906120" cy="906120"/>
          </a:xfrm>
          <a:prstGeom prst="rect">
            <a:avLst/>
          </a:prstGeom>
          <a:noFill/>
          <a:ln w="0">
            <a:noFill/>
          </a:ln>
        </p:spPr>
      </p:pic>
      <p:sp>
        <p:nvSpPr>
          <p:cNvPr id="65" name="PlaceHolder 6"/>
          <p:cNvSpPr/>
          <p:nvPr/>
        </p:nvSpPr>
        <p:spPr>
          <a:xfrm>
            <a:off x="228600" y="1153440"/>
            <a:ext cx="5249520" cy="2953080"/>
          </a:xfrm>
          <a:prstGeom prst="rect">
            <a:avLst/>
          </a:prstGeom>
          <a:noFill/>
          <a:ln w="0">
            <a:noFill/>
          </a:ln>
        </p:spPr>
        <p:style>
          <a:lnRef idx="0"/>
          <a:fillRef idx="0"/>
          <a:effectRef idx="0"/>
          <a:fontRef idx="minor"/>
        </p:style>
        <p:txBody>
          <a:bodyPr lIns="90000" rIns="90000" tIns="91440" bIns="91440" anchor="b">
            <a:normAutofit/>
          </a:bodyPr>
          <a:p>
            <a:pPr>
              <a:lnSpc>
                <a:spcPct val="100000"/>
              </a:lnSpc>
            </a:pPr>
            <a:endParaRPr b="0" lang="en-US" sz="1800" strike="noStrike" u="none">
              <a:solidFill>
                <a:srgbClr val="000000"/>
              </a:solidFill>
              <a:effectLst/>
              <a:uFillTx/>
              <a:latin typeface="Arial"/>
              <a:ea typeface="DejaVu Sans"/>
            </a:endParaRPr>
          </a:p>
        </p:txBody>
      </p:sp>
      <p:pic>
        <p:nvPicPr>
          <p:cNvPr id="66" name="" descr=""/>
          <p:cNvPicPr/>
          <p:nvPr/>
        </p:nvPicPr>
        <p:blipFill>
          <a:blip r:embed="rId2"/>
          <a:stretch/>
        </p:blipFill>
        <p:spPr>
          <a:xfrm>
            <a:off x="5645880" y="1600200"/>
            <a:ext cx="2805480" cy="3193560"/>
          </a:xfrm>
          <a:prstGeom prst="rect">
            <a:avLst/>
          </a:prstGeom>
          <a:noFill/>
          <a:ln w="0">
            <a:noFill/>
          </a:ln>
        </p:spPr>
      </p:pic>
      <p:sp>
        <p:nvSpPr>
          <p:cNvPr id="67" name=""/>
          <p:cNvSpPr/>
          <p:nvPr/>
        </p:nvSpPr>
        <p:spPr>
          <a:xfrm>
            <a:off x="228600" y="1143000"/>
            <a:ext cx="8680680" cy="24685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1000" strike="noStrike" u="none">
                <a:solidFill>
                  <a:srgbClr val="ffffff"/>
                </a:solidFill>
                <a:effectLst/>
                <a:uFillTx/>
                <a:latin typeface="Arial"/>
                <a:ea typeface="Noto Sans CJK SC"/>
              </a:rPr>
              <a:t>პროექტის მთავარი მიზანია შექმნას ჭკვიანი კარის კონტროლის სისტემა, რომელიც უზრუნველყოფს როგორც უსაფრთხოებას, ისე კომფორტს საცხოვრებელ </a:t>
            </a:r>
            <a:r>
              <a:rPr b="0" lang="en-US" sz="1000" strike="noStrike" u="none">
                <a:solidFill>
                  <a:schemeClr val="dk1"/>
                </a:solidFill>
                <a:effectLst/>
                <a:uFillTx/>
                <a:latin typeface="DM Sans Light"/>
                <a:ea typeface="DM Sans Light"/>
              </a:rPr>
              <a:t>და სამუშაო </a:t>
            </a:r>
            <a:r>
              <a:rPr b="0" lang="en-US" sz="1000" strike="noStrike" u="none">
                <a:solidFill>
                  <a:srgbClr val="ffffff"/>
                </a:solidFill>
                <a:effectLst/>
                <a:uFillTx/>
                <a:latin typeface="Arial"/>
                <a:ea typeface="DM Sans Light"/>
              </a:rPr>
              <a:t>სივრცეებში. კონკრეტულად, მიზნები მოიცავს:</a:t>
            </a:r>
            <a:endParaRPr b="0" lang="en-US" sz="1000" strike="noStrike" u="none">
              <a:solidFill>
                <a:srgbClr val="000000"/>
              </a:solidFill>
              <a:effectLst/>
              <a:uFillTx/>
              <a:latin typeface="Arial"/>
            </a:endParaRPr>
          </a:p>
          <a:p>
            <a:pPr marL="216000" indent="-216000">
              <a:lnSpc>
                <a:spcPct val="100000"/>
              </a:lnSpc>
              <a:spcBef>
                <a:spcPts val="1191"/>
              </a:spcBef>
              <a:spcAft>
                <a:spcPts val="992"/>
              </a:spcAft>
              <a:buClr>
                <a:srgbClr val="ffffff"/>
              </a:buClr>
              <a:buFont typeface="OpenSymbol"/>
              <a:buAutoNum type="arabicPeriod"/>
            </a:pPr>
            <a:r>
              <a:rPr b="0" lang="en-US" sz="1000" strike="noStrike" u="none">
                <a:solidFill>
                  <a:srgbClr val="ffffff"/>
                </a:solidFill>
                <a:effectLst/>
                <a:uFillTx/>
                <a:latin typeface="Arial"/>
                <a:ea typeface="DM Sans Light"/>
              </a:rPr>
              <a:t>კარის მდგომარეობის რეალურ დროში მონიტორინგი</a:t>
            </a:r>
            <a:endParaRPr b="0" lang="en-US" sz="1000" strike="noStrike" u="none">
              <a:solidFill>
                <a:srgbClr val="000000"/>
              </a:solidFill>
              <a:effectLst/>
              <a:uFillTx/>
              <a:latin typeface="Arial"/>
            </a:endParaRPr>
          </a:p>
          <a:p>
            <a:pPr marL="216000" indent="-216000">
              <a:lnSpc>
                <a:spcPct val="100000"/>
              </a:lnSpc>
              <a:spcBef>
                <a:spcPts val="1191"/>
              </a:spcBef>
              <a:spcAft>
                <a:spcPts val="992"/>
              </a:spcAft>
              <a:buClr>
                <a:srgbClr val="ffffff"/>
              </a:buClr>
              <a:buFont typeface="OpenSymbol"/>
              <a:buAutoNum type="arabicPeriod"/>
            </a:pPr>
            <a:r>
              <a:rPr b="0" lang="en-US" sz="1000" strike="noStrike" u="none">
                <a:solidFill>
                  <a:srgbClr val="ffffff"/>
                </a:solidFill>
                <a:effectLst/>
                <a:uFillTx/>
                <a:latin typeface="Arial"/>
                <a:ea typeface="DM Sans Light"/>
              </a:rPr>
              <a:t>უსაფრთხოების უზრუნველყოფა</a:t>
            </a:r>
            <a:endParaRPr b="0" lang="en-US" sz="1000" strike="noStrike" u="none">
              <a:solidFill>
                <a:srgbClr val="000000"/>
              </a:solidFill>
              <a:effectLst/>
              <a:uFillTx/>
              <a:latin typeface="Arial"/>
            </a:endParaRPr>
          </a:p>
          <a:p>
            <a:pPr marL="216000" indent="-216000">
              <a:lnSpc>
                <a:spcPct val="100000"/>
              </a:lnSpc>
              <a:spcBef>
                <a:spcPts val="1191"/>
              </a:spcBef>
              <a:spcAft>
                <a:spcPts val="992"/>
              </a:spcAft>
              <a:buClr>
                <a:srgbClr val="ffffff"/>
              </a:buClr>
              <a:buFont typeface="OpenSymbol"/>
              <a:buAutoNum type="arabicPeriod"/>
            </a:pPr>
            <a:r>
              <a:rPr b="0" lang="en-US" sz="1000" strike="noStrike" u="none">
                <a:solidFill>
                  <a:srgbClr val="ffffff"/>
                </a:solidFill>
                <a:effectLst/>
                <a:uFillTx/>
                <a:latin typeface="Arial"/>
                <a:ea typeface="DM Sans Light"/>
              </a:rPr>
              <a:t>მომხმარებლის ინფორმირება</a:t>
            </a:r>
            <a:endParaRPr b="0" lang="en-US" sz="1000" strike="noStrike" u="none">
              <a:solidFill>
                <a:srgbClr val="000000"/>
              </a:solidFill>
              <a:effectLst/>
              <a:uFillTx/>
              <a:latin typeface="Arial"/>
            </a:endParaRPr>
          </a:p>
          <a:p>
            <a:pPr marL="216000" indent="-216000">
              <a:lnSpc>
                <a:spcPct val="100000"/>
              </a:lnSpc>
              <a:spcBef>
                <a:spcPts val="1191"/>
              </a:spcBef>
              <a:spcAft>
                <a:spcPts val="992"/>
              </a:spcAft>
              <a:buClr>
                <a:srgbClr val="ffffff"/>
              </a:buClr>
              <a:buFont typeface="OpenSymbol"/>
              <a:buAutoNum type="arabicPeriod"/>
            </a:pPr>
            <a:r>
              <a:rPr b="0" lang="en-US" sz="1000" strike="noStrike" u="none">
                <a:solidFill>
                  <a:srgbClr val="ffffff"/>
                </a:solidFill>
                <a:effectLst/>
                <a:uFillTx/>
                <a:latin typeface="Arial"/>
                <a:ea typeface="DM Sans Light"/>
              </a:rPr>
              <a:t>კარის დისტანციური მართვა (გაღება/ჩაკეტვა)</a:t>
            </a:r>
            <a:endParaRPr b="0" lang="en-US" sz="10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8" name="PlaceHolder 11"/>
          <p:cNvSpPr/>
          <p:nvPr/>
        </p:nvSpPr>
        <p:spPr>
          <a:xfrm>
            <a:off x="685800" y="228600"/>
            <a:ext cx="7766280" cy="648360"/>
          </a:xfrm>
          <a:prstGeom prst="rect">
            <a:avLst/>
          </a:prstGeom>
          <a:noFill/>
          <a:ln w="0">
            <a:noFill/>
          </a:ln>
        </p:spPr>
        <p:style>
          <a:lnRef idx="0"/>
          <a:fillRef idx="0"/>
          <a:effectRef idx="0"/>
          <a:fontRef idx="minor"/>
        </p:style>
        <p:txBody>
          <a:bodyPr lIns="90000" rIns="90000" tIns="91440" bIns="91440" anchor="t">
            <a:normAutofit fontScale="77500" lnSpcReduction="19999"/>
          </a:bodyPr>
          <a:p>
            <a:pPr algn="ctr">
              <a:lnSpc>
                <a:spcPct val="90000"/>
              </a:lnSpc>
              <a:spcBef>
                <a:spcPts val="1191"/>
              </a:spcBef>
              <a:spcAft>
                <a:spcPts val="992"/>
              </a:spcAft>
              <a:tabLst>
                <a:tab algn="l" pos="0"/>
              </a:tabLst>
            </a:pPr>
            <a:r>
              <a:rPr b="1" lang="en-US" sz="2100" strike="noStrike" u="none">
                <a:solidFill>
                  <a:schemeClr val="dk1"/>
                </a:solidFill>
                <a:effectLst/>
                <a:uFillTx/>
                <a:latin typeface="Albert Sans"/>
                <a:ea typeface="Albert Sans"/>
              </a:rPr>
              <a:t> მუშაობის პრინციპი: მობილური აპლიკაციიდან დისტანციურად მართვა</a:t>
            </a:r>
            <a:endParaRPr b="0" lang="en-US" sz="2100" strike="noStrike" u="none">
              <a:solidFill>
                <a:srgbClr val="000000"/>
              </a:solidFill>
              <a:effectLst/>
              <a:uFillTx/>
              <a:latin typeface="Arial"/>
            </a:endParaRPr>
          </a:p>
          <a:p>
            <a:pPr>
              <a:lnSpc>
                <a:spcPct val="90000"/>
              </a:lnSpc>
              <a:spcBef>
                <a:spcPts val="1191"/>
              </a:spcBef>
              <a:spcAft>
                <a:spcPts val="992"/>
              </a:spcAft>
              <a:tabLst>
                <a:tab algn="l" pos="0"/>
              </a:tabLst>
            </a:pPr>
            <a:endParaRPr b="0" lang="en-US" sz="2100" strike="noStrike" u="none">
              <a:solidFill>
                <a:srgbClr val="000000"/>
              </a:solidFill>
              <a:effectLst/>
              <a:uFillTx/>
              <a:latin typeface="Arial"/>
            </a:endParaRPr>
          </a:p>
        </p:txBody>
      </p:sp>
      <p:pic>
        <p:nvPicPr>
          <p:cNvPr id="69" name="" descr=""/>
          <p:cNvPicPr/>
          <p:nvPr/>
        </p:nvPicPr>
        <p:blipFill>
          <a:blip r:embed="rId1"/>
          <a:stretch/>
        </p:blipFill>
        <p:spPr>
          <a:xfrm>
            <a:off x="230040" y="4114800"/>
            <a:ext cx="906120" cy="906120"/>
          </a:xfrm>
          <a:prstGeom prst="rect">
            <a:avLst/>
          </a:prstGeom>
          <a:noFill/>
          <a:ln w="0">
            <a:noFill/>
          </a:ln>
        </p:spPr>
      </p:pic>
      <p:sp>
        <p:nvSpPr>
          <p:cNvPr id="70" name="PlaceHolder 22"/>
          <p:cNvSpPr/>
          <p:nvPr/>
        </p:nvSpPr>
        <p:spPr>
          <a:xfrm>
            <a:off x="228600" y="1156680"/>
            <a:ext cx="5249520" cy="2953080"/>
          </a:xfrm>
          <a:prstGeom prst="rect">
            <a:avLst/>
          </a:prstGeom>
          <a:noFill/>
          <a:ln w="0">
            <a:noFill/>
          </a:ln>
        </p:spPr>
        <p:style>
          <a:lnRef idx="0"/>
          <a:fillRef idx="0"/>
          <a:effectRef idx="0"/>
          <a:fontRef idx="minor"/>
        </p:style>
        <p:txBody>
          <a:bodyPr lIns="90000" rIns="90000" tIns="91440" bIns="91440" anchor="b">
            <a:normAutofit/>
          </a:bodyPr>
          <a:p>
            <a:pPr>
              <a:lnSpc>
                <a:spcPct val="100000"/>
              </a:lnSpc>
            </a:pPr>
            <a:endParaRPr b="0" lang="en-US" sz="1800" strike="noStrike" u="none">
              <a:solidFill>
                <a:srgbClr val="000000"/>
              </a:solidFill>
              <a:effectLst/>
              <a:uFillTx/>
              <a:latin typeface="Arial"/>
              <a:ea typeface="DejaVu Sans"/>
            </a:endParaRPr>
          </a:p>
        </p:txBody>
      </p:sp>
      <p:sp>
        <p:nvSpPr>
          <p:cNvPr id="71" name=""/>
          <p:cNvSpPr/>
          <p:nvPr/>
        </p:nvSpPr>
        <p:spPr>
          <a:xfrm>
            <a:off x="230040" y="1143000"/>
            <a:ext cx="5269320" cy="30916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effectLst/>
              <a:uFillTx/>
              <a:latin typeface="Arial"/>
              <a:ea typeface="DejaVu Sans"/>
            </a:endParaRPr>
          </a:p>
        </p:txBody>
      </p:sp>
      <p:sp>
        <p:nvSpPr>
          <p:cNvPr id="72" name=""/>
          <p:cNvSpPr/>
          <p:nvPr/>
        </p:nvSpPr>
        <p:spPr>
          <a:xfrm>
            <a:off x="228600" y="1244160"/>
            <a:ext cx="5270760" cy="2637000"/>
          </a:xfrm>
          <a:prstGeom prst="rect">
            <a:avLst/>
          </a:prstGeom>
          <a:noFill/>
          <a:ln w="0">
            <a:noFill/>
          </a:ln>
        </p:spPr>
        <p:style>
          <a:lnRef idx="0"/>
          <a:fillRef idx="0"/>
          <a:effectRef idx="0"/>
          <a:fontRef idx="minor"/>
        </p:style>
        <p:txBody>
          <a:bodyPr lIns="90000" rIns="90000" tIns="45000" bIns="45000" anchor="t">
            <a:noAutofit/>
          </a:bodyPr>
          <a:p>
            <a:pPr algn="just">
              <a:lnSpc>
                <a:spcPct val="100000"/>
              </a:lnSpc>
              <a:spcBef>
                <a:spcPts val="57"/>
              </a:spcBef>
            </a:pPr>
            <a:r>
              <a:rPr b="0" lang="en-US" sz="1000" strike="noStrike" u="none">
                <a:solidFill>
                  <a:srgbClr val="ffffff"/>
                </a:solidFill>
                <a:effectLst/>
                <a:uFillTx/>
                <a:latin typeface="Arial"/>
                <a:ea typeface="Noto Sans CJK SC"/>
              </a:rPr>
              <a:t>პროექტში მობილური აპლიკაციის როლს ასრულებს Blynk, რომელიც გამოიყენება სისტემის დისტანციური მართვისთვის.</a:t>
            </a:r>
            <a:endParaRPr b="0" lang="en-US" sz="1000" strike="noStrike" u="none">
              <a:solidFill>
                <a:srgbClr val="000000"/>
              </a:solidFill>
              <a:effectLst/>
              <a:uFillTx/>
              <a:latin typeface="Arial"/>
            </a:endParaRPr>
          </a:p>
          <a:p>
            <a:pPr algn="just">
              <a:lnSpc>
                <a:spcPct val="100000"/>
              </a:lnSpc>
              <a:spcBef>
                <a:spcPts val="57"/>
              </a:spcBef>
            </a:pPr>
            <a:endParaRPr b="0" lang="en-US" sz="1000" strike="noStrike" u="none">
              <a:solidFill>
                <a:srgbClr val="000000"/>
              </a:solidFill>
              <a:effectLst/>
              <a:uFillTx/>
              <a:latin typeface="Arial"/>
            </a:endParaRPr>
          </a:p>
          <a:p>
            <a:pPr>
              <a:lnSpc>
                <a:spcPct val="100000"/>
              </a:lnSpc>
              <a:spcBef>
                <a:spcPts val="57"/>
              </a:spcBef>
            </a:pPr>
            <a:r>
              <a:rPr b="0" lang="en-US" sz="1000" strike="noStrike" u="none">
                <a:solidFill>
                  <a:srgbClr val="ffffff"/>
                </a:solidFill>
                <a:effectLst/>
                <a:uFillTx/>
                <a:latin typeface="Arial"/>
                <a:ea typeface="Noto Sans CJK SC"/>
              </a:rPr>
              <a:t>Blynk აპლიკაციის საშუალებით მომხმარებელს შეუძლია:</a:t>
            </a:r>
            <a:endParaRPr b="0" lang="en-US" sz="1000" strike="noStrike" u="none">
              <a:solidFill>
                <a:srgbClr val="000000"/>
              </a:solidFill>
              <a:effectLst/>
              <a:uFillTx/>
              <a:latin typeface="Arial"/>
            </a:endParaRPr>
          </a:p>
          <a:p>
            <a:pPr>
              <a:lnSpc>
                <a:spcPct val="100000"/>
              </a:lnSpc>
              <a:spcBef>
                <a:spcPts val="57"/>
              </a:spcBef>
            </a:pPr>
            <a:endParaRPr b="0" lang="en-US" sz="1000" strike="noStrike" u="none">
              <a:solidFill>
                <a:srgbClr val="000000"/>
              </a:solidFill>
              <a:effectLst/>
              <a:uFillTx/>
              <a:latin typeface="Arial"/>
            </a:endParaRPr>
          </a:p>
          <a:p>
            <a:pPr marL="216000" indent="-216000">
              <a:lnSpc>
                <a:spcPct val="100000"/>
              </a:lnSpc>
              <a:spcBef>
                <a:spcPts val="57"/>
              </a:spcBef>
              <a:buClr>
                <a:srgbClr val="ffffff"/>
              </a:buClr>
              <a:buFont typeface="Wingdings" charset="2"/>
              <a:buChar char=""/>
            </a:pPr>
            <a:r>
              <a:rPr b="0" lang="en-US" sz="1000" strike="noStrike" u="none">
                <a:solidFill>
                  <a:srgbClr val="ffffff"/>
                </a:solidFill>
                <a:effectLst/>
                <a:uFillTx/>
                <a:latin typeface="Arial"/>
                <a:ea typeface="Noto Sans CJK SC"/>
              </a:rPr>
              <a:t>კარის გაღება და ჩაკეტვა დისტანციურად</a:t>
            </a:r>
            <a:endParaRPr b="0" lang="en-US" sz="1000" strike="noStrike" u="none">
              <a:solidFill>
                <a:srgbClr val="000000"/>
              </a:solidFill>
              <a:effectLst/>
              <a:uFillTx/>
              <a:latin typeface="Arial"/>
            </a:endParaRPr>
          </a:p>
          <a:p>
            <a:pPr marL="216000" indent="-216000">
              <a:lnSpc>
                <a:spcPct val="100000"/>
              </a:lnSpc>
              <a:spcBef>
                <a:spcPts val="57"/>
              </a:spcBef>
              <a:buClr>
                <a:srgbClr val="ffffff"/>
              </a:buClr>
              <a:buFont typeface="Wingdings" charset="2"/>
              <a:buChar char=""/>
            </a:pPr>
            <a:r>
              <a:rPr b="0" lang="en-US" sz="1000" strike="noStrike" u="none">
                <a:solidFill>
                  <a:srgbClr val="ffffff"/>
                </a:solidFill>
                <a:effectLst/>
                <a:uFillTx/>
                <a:latin typeface="Arial"/>
                <a:ea typeface="Noto Sans CJK SC"/>
              </a:rPr>
              <a:t>კარისა და საკეტის მიმდინარე მდგომარეობის ნახვა   </a:t>
            </a:r>
            <a:endParaRPr b="0" lang="en-US" sz="1000" strike="noStrike" u="none">
              <a:solidFill>
                <a:srgbClr val="000000"/>
              </a:solidFill>
              <a:effectLst/>
              <a:uFillTx/>
              <a:latin typeface="Arial"/>
            </a:endParaRPr>
          </a:p>
          <a:p>
            <a:pPr marL="216000" indent="-216000">
              <a:lnSpc>
                <a:spcPct val="100000"/>
              </a:lnSpc>
              <a:spcBef>
                <a:spcPts val="57"/>
              </a:spcBef>
              <a:buClr>
                <a:srgbClr val="ffffff"/>
              </a:buClr>
              <a:buFont typeface="Wingdings" charset="2"/>
              <a:buChar char=""/>
            </a:pPr>
            <a:r>
              <a:rPr b="0" lang="en-US" sz="1000" strike="noStrike" u="none">
                <a:solidFill>
                  <a:srgbClr val="ffffff"/>
                </a:solidFill>
                <a:effectLst/>
                <a:uFillTx/>
                <a:latin typeface="Arial"/>
                <a:ea typeface="Noto Sans CJK SC"/>
              </a:rPr>
              <a:t>შეტყობინებების მიღება რეალურ დროში</a:t>
            </a:r>
            <a:endParaRPr b="0" lang="en-US" sz="1000" strike="noStrike" u="none">
              <a:solidFill>
                <a:srgbClr val="000000"/>
              </a:solidFill>
              <a:effectLst/>
              <a:uFillTx/>
              <a:latin typeface="Arial"/>
            </a:endParaRPr>
          </a:p>
          <a:p>
            <a:pPr marL="216000" indent="-216000">
              <a:lnSpc>
                <a:spcPct val="100000"/>
              </a:lnSpc>
              <a:spcBef>
                <a:spcPts val="57"/>
              </a:spcBef>
              <a:buClr>
                <a:srgbClr val="ffffff"/>
              </a:buClr>
              <a:buFont typeface="Wingdings" charset="2"/>
              <a:buChar char=""/>
            </a:pPr>
            <a:r>
              <a:rPr b="0" lang="en-US" sz="1000" strike="noStrike" u="none">
                <a:solidFill>
                  <a:srgbClr val="ffffff"/>
                </a:solidFill>
                <a:effectLst/>
                <a:uFillTx/>
                <a:latin typeface="Arial"/>
                <a:ea typeface="Noto Sans CJK SC"/>
              </a:rPr>
              <a:t>ხმოვანი სიგნალის მართვა ( buzzer )</a:t>
            </a:r>
            <a:endParaRPr b="0" lang="en-US" sz="1000" strike="noStrike" u="none">
              <a:solidFill>
                <a:srgbClr val="000000"/>
              </a:solidFill>
              <a:effectLst/>
              <a:uFillTx/>
              <a:latin typeface="Arial"/>
            </a:endParaRPr>
          </a:p>
          <a:p>
            <a:pPr>
              <a:lnSpc>
                <a:spcPct val="100000"/>
              </a:lnSpc>
              <a:spcBef>
                <a:spcPts val="57"/>
              </a:spcBef>
            </a:pPr>
            <a:endParaRPr b="0" lang="en-US" sz="1000" strike="noStrike" u="none">
              <a:solidFill>
                <a:srgbClr val="000000"/>
              </a:solidFill>
              <a:effectLst/>
              <a:uFillTx/>
              <a:latin typeface="Arial"/>
            </a:endParaRPr>
          </a:p>
          <a:p>
            <a:pPr>
              <a:lnSpc>
                <a:spcPct val="100000"/>
              </a:lnSpc>
              <a:spcBef>
                <a:spcPts val="57"/>
              </a:spcBef>
            </a:pPr>
            <a:endParaRPr b="0" lang="en-US" sz="1000" strike="noStrike" u="none">
              <a:solidFill>
                <a:srgbClr val="000000"/>
              </a:solidFill>
              <a:effectLst/>
              <a:uFillTx/>
              <a:latin typeface="Arial"/>
            </a:endParaRPr>
          </a:p>
          <a:p>
            <a:pPr>
              <a:lnSpc>
                <a:spcPct val="100000"/>
              </a:lnSpc>
              <a:spcBef>
                <a:spcPts val="57"/>
              </a:spcBef>
            </a:pPr>
            <a:endParaRPr b="0" lang="en-US" sz="1000" strike="noStrike" u="none">
              <a:solidFill>
                <a:srgbClr val="000000"/>
              </a:solidFill>
              <a:effectLst/>
              <a:uFillTx/>
              <a:latin typeface="Arial"/>
            </a:endParaRPr>
          </a:p>
          <a:p>
            <a:pPr>
              <a:lnSpc>
                <a:spcPct val="100000"/>
              </a:lnSpc>
            </a:pPr>
            <a:endParaRPr b="0" lang="en-US" sz="1000" strike="noStrike" u="none">
              <a:solidFill>
                <a:srgbClr val="000000"/>
              </a:solidFill>
              <a:effectLst/>
              <a:uFillTx/>
              <a:latin typeface="Arial"/>
            </a:endParaRPr>
          </a:p>
        </p:txBody>
      </p:sp>
      <p:pic>
        <p:nvPicPr>
          <p:cNvPr id="73" name="" descr=""/>
          <p:cNvPicPr/>
          <p:nvPr/>
        </p:nvPicPr>
        <p:blipFill>
          <a:blip r:embed="rId2"/>
          <a:stretch/>
        </p:blipFill>
        <p:spPr>
          <a:xfrm>
            <a:off x="5715000" y="1371600"/>
            <a:ext cx="3213360" cy="2140200"/>
          </a:xfrm>
          <a:prstGeom prst="rect">
            <a:avLst/>
          </a:prstGeom>
          <a:noFill/>
          <a:ln w="0">
            <a:noFill/>
          </a:ln>
        </p:spPr>
      </p:pic>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4" name="PlaceHolder 15"/>
          <p:cNvSpPr/>
          <p:nvPr/>
        </p:nvSpPr>
        <p:spPr>
          <a:xfrm>
            <a:off x="2286000" y="228600"/>
            <a:ext cx="4286880" cy="648360"/>
          </a:xfrm>
          <a:prstGeom prst="rect">
            <a:avLst/>
          </a:prstGeom>
          <a:noFill/>
          <a:ln w="0">
            <a:noFill/>
          </a:ln>
        </p:spPr>
        <p:style>
          <a:lnRef idx="0"/>
          <a:fillRef idx="0"/>
          <a:effectRef idx="0"/>
          <a:fontRef idx="minor"/>
        </p:style>
        <p:txBody>
          <a:bodyPr lIns="90000" rIns="90000" tIns="91440" bIns="91440" anchor="t">
            <a:normAutofit lnSpcReduction="9999"/>
          </a:bodyPr>
          <a:p>
            <a:pPr algn="ctr">
              <a:lnSpc>
                <a:spcPct val="100000"/>
              </a:lnSpc>
              <a:tabLst>
                <a:tab algn="l" pos="0"/>
              </a:tabLst>
            </a:pPr>
            <a:r>
              <a:rPr b="1" lang="en-US" sz="3200" strike="noStrike" u="none">
                <a:solidFill>
                  <a:schemeClr val="dk1"/>
                </a:solidFill>
                <a:effectLst/>
                <a:uFillTx/>
                <a:latin typeface="DM Sans Light"/>
                <a:ea typeface="DM Sans Light"/>
              </a:rPr>
              <a:t>ფუნქციები</a:t>
            </a:r>
            <a:endParaRPr b="0" lang="en-US" sz="3200" strike="noStrike" u="none">
              <a:solidFill>
                <a:srgbClr val="000000"/>
              </a:solidFill>
              <a:effectLst/>
              <a:uFillTx/>
              <a:latin typeface="Arial"/>
            </a:endParaRPr>
          </a:p>
        </p:txBody>
      </p:sp>
      <p:pic>
        <p:nvPicPr>
          <p:cNvPr id="75" name="" descr=""/>
          <p:cNvPicPr/>
          <p:nvPr/>
        </p:nvPicPr>
        <p:blipFill>
          <a:blip r:embed="rId1"/>
          <a:stretch/>
        </p:blipFill>
        <p:spPr>
          <a:xfrm>
            <a:off x="230040" y="4114800"/>
            <a:ext cx="906120" cy="906120"/>
          </a:xfrm>
          <a:prstGeom prst="rect">
            <a:avLst/>
          </a:prstGeom>
          <a:noFill/>
          <a:ln w="0">
            <a:noFill/>
          </a:ln>
        </p:spPr>
      </p:pic>
      <p:sp>
        <p:nvSpPr>
          <p:cNvPr id="76" name="PlaceHolder 16"/>
          <p:cNvSpPr/>
          <p:nvPr/>
        </p:nvSpPr>
        <p:spPr>
          <a:xfrm>
            <a:off x="228600" y="1153440"/>
            <a:ext cx="5249520" cy="2953080"/>
          </a:xfrm>
          <a:prstGeom prst="rect">
            <a:avLst/>
          </a:prstGeom>
          <a:noFill/>
          <a:ln w="0">
            <a:noFill/>
          </a:ln>
        </p:spPr>
        <p:style>
          <a:lnRef idx="0"/>
          <a:fillRef idx="0"/>
          <a:effectRef idx="0"/>
          <a:fontRef idx="minor"/>
        </p:style>
        <p:txBody>
          <a:bodyPr lIns="90000" rIns="90000" tIns="91440" bIns="91440" anchor="b">
            <a:normAutofit/>
          </a:bodyPr>
          <a:p>
            <a:pPr>
              <a:lnSpc>
                <a:spcPct val="100000"/>
              </a:lnSpc>
            </a:pPr>
            <a:endParaRPr b="0" lang="en-US" sz="1800" strike="noStrike" u="none">
              <a:solidFill>
                <a:srgbClr val="000000"/>
              </a:solidFill>
              <a:effectLst/>
              <a:uFillTx/>
              <a:latin typeface="Arial"/>
              <a:ea typeface="DejaVu Sans"/>
            </a:endParaRPr>
          </a:p>
        </p:txBody>
      </p:sp>
      <p:sp>
        <p:nvSpPr>
          <p:cNvPr id="77" name=""/>
          <p:cNvSpPr/>
          <p:nvPr/>
        </p:nvSpPr>
        <p:spPr>
          <a:xfrm>
            <a:off x="326160" y="1146960"/>
            <a:ext cx="4700520" cy="2736720"/>
          </a:xfrm>
          <a:prstGeom prst="rect">
            <a:avLst/>
          </a:prstGeom>
          <a:noFill/>
          <a:ln w="0">
            <a:noFill/>
          </a:ln>
        </p:spPr>
        <p:style>
          <a:lnRef idx="0"/>
          <a:fillRef idx="0"/>
          <a:effectRef idx="0"/>
          <a:fontRef idx="minor"/>
        </p:style>
        <p:txBody>
          <a:bodyPr lIns="90000" rIns="90000" tIns="45000" bIns="45000" anchor="b">
            <a:noAutofit/>
          </a:bodyPr>
          <a:p>
            <a:pPr marL="216000" indent="-216000">
              <a:lnSpc>
                <a:spcPct val="100000"/>
              </a:lnSpc>
              <a:spcBef>
                <a:spcPts val="624"/>
              </a:spcBef>
              <a:spcAft>
                <a:spcPts val="425"/>
              </a:spcAft>
              <a:buClr>
                <a:srgbClr val="ffffff"/>
              </a:buClr>
              <a:buSzPct val="45000"/>
              <a:buFont typeface="Wingdings" charset="2"/>
              <a:buChar char=""/>
            </a:pPr>
            <a:r>
              <a:rPr b="0" lang="en-US" sz="1000" strike="noStrike" u="none">
                <a:solidFill>
                  <a:srgbClr val="ffffff"/>
                </a:solidFill>
                <a:effectLst/>
                <a:uFillTx/>
                <a:latin typeface="Arial"/>
                <a:ea typeface="DejaVu Sans"/>
              </a:rPr>
              <a:t>კარის მდგომარეობის მონიტორინგი</a:t>
            </a:r>
            <a:endParaRPr b="0" lang="en-US" sz="1000" strike="noStrike" u="none">
              <a:solidFill>
                <a:srgbClr val="000000"/>
              </a:solidFill>
              <a:effectLst/>
              <a:uFillTx/>
              <a:latin typeface="Arial"/>
            </a:endParaRPr>
          </a:p>
          <a:p>
            <a:pPr marL="216000" indent="-216000">
              <a:lnSpc>
                <a:spcPct val="100000"/>
              </a:lnSpc>
              <a:spcBef>
                <a:spcPts val="624"/>
              </a:spcBef>
              <a:spcAft>
                <a:spcPts val="425"/>
              </a:spcAft>
              <a:buClr>
                <a:srgbClr val="ffffff"/>
              </a:buClr>
              <a:buSzPct val="45000"/>
              <a:buFont typeface="Wingdings" charset="2"/>
              <a:buChar char=""/>
            </a:pPr>
            <a:r>
              <a:rPr b="0" lang="en-US" sz="1000" strike="noStrike" u="none">
                <a:solidFill>
                  <a:srgbClr val="ffffff"/>
                </a:solidFill>
                <a:effectLst/>
                <a:uFillTx/>
                <a:latin typeface="Arial"/>
                <a:ea typeface="DejaVu Sans"/>
              </a:rPr>
              <a:t>ლოკალური გაფრთხილება (ხმოვანი სიგნალი)</a:t>
            </a:r>
            <a:endParaRPr b="0" lang="en-US" sz="1000" strike="noStrike" u="none">
              <a:solidFill>
                <a:srgbClr val="000000"/>
              </a:solidFill>
              <a:effectLst/>
              <a:uFillTx/>
              <a:latin typeface="Arial"/>
            </a:endParaRPr>
          </a:p>
          <a:p>
            <a:pPr marL="216000" indent="-216000">
              <a:lnSpc>
                <a:spcPct val="100000"/>
              </a:lnSpc>
              <a:spcBef>
                <a:spcPts val="624"/>
              </a:spcBef>
              <a:spcAft>
                <a:spcPts val="425"/>
              </a:spcAft>
              <a:buClr>
                <a:srgbClr val="ffffff"/>
              </a:buClr>
              <a:buSzPct val="45000"/>
              <a:buFont typeface="Wingdings" charset="2"/>
              <a:buChar char=""/>
            </a:pPr>
            <a:r>
              <a:rPr b="0" lang="en-US" sz="1000" strike="noStrike" u="none">
                <a:solidFill>
                  <a:srgbClr val="ffffff"/>
                </a:solidFill>
                <a:effectLst/>
                <a:uFillTx/>
                <a:latin typeface="Arial"/>
                <a:ea typeface="DejaVu Sans"/>
              </a:rPr>
              <a:t>დისტანციური შეტყობინება მობილურ ტელეფონზე</a:t>
            </a:r>
            <a:endParaRPr b="0" lang="en-US" sz="1000" strike="noStrike" u="none">
              <a:solidFill>
                <a:srgbClr val="000000"/>
              </a:solidFill>
              <a:effectLst/>
              <a:uFillTx/>
              <a:latin typeface="Arial"/>
            </a:endParaRPr>
          </a:p>
          <a:p>
            <a:pPr marL="216000" indent="-216000">
              <a:lnSpc>
                <a:spcPct val="100000"/>
              </a:lnSpc>
              <a:spcBef>
                <a:spcPts val="624"/>
              </a:spcBef>
              <a:spcAft>
                <a:spcPts val="425"/>
              </a:spcAft>
              <a:buClr>
                <a:srgbClr val="ffffff"/>
              </a:buClr>
              <a:buSzPct val="45000"/>
              <a:buFont typeface="Wingdings" charset="2"/>
              <a:buChar char=""/>
            </a:pPr>
            <a:r>
              <a:rPr b="0" lang="en-US" sz="1000" strike="noStrike" u="none">
                <a:solidFill>
                  <a:srgbClr val="ffffff"/>
                </a:solidFill>
                <a:effectLst/>
                <a:uFillTx/>
                <a:latin typeface="Arial"/>
                <a:ea typeface="DejaVu Sans"/>
              </a:rPr>
              <a:t>კარის დისტანციური მართვა მობილური აპლიკაციით</a:t>
            </a:r>
            <a:endParaRPr b="0" lang="en-US" sz="1000" strike="noStrike" u="none">
              <a:solidFill>
                <a:srgbClr val="000000"/>
              </a:solidFill>
              <a:effectLst/>
              <a:uFillTx/>
              <a:latin typeface="Arial"/>
            </a:endParaRPr>
          </a:p>
          <a:p>
            <a:pPr marL="216000" indent="-216000">
              <a:lnSpc>
                <a:spcPct val="100000"/>
              </a:lnSpc>
              <a:spcBef>
                <a:spcPts val="624"/>
              </a:spcBef>
              <a:spcAft>
                <a:spcPts val="425"/>
              </a:spcAft>
              <a:buClr>
                <a:srgbClr val="ffffff"/>
              </a:buClr>
              <a:buSzPct val="45000"/>
              <a:buFont typeface="Wingdings" charset="2"/>
              <a:buChar char=""/>
            </a:pPr>
            <a:r>
              <a:rPr b="0" lang="en-US" sz="1000" strike="noStrike" u="none">
                <a:solidFill>
                  <a:srgbClr val="ffffff"/>
                </a:solidFill>
                <a:effectLst/>
                <a:uFillTx/>
                <a:latin typeface="Arial"/>
                <a:ea typeface="DejaVu Sans"/>
              </a:rPr>
              <a:t>კარის დაკეტილი  / ღია მდგომარეობის ამოცნობა</a:t>
            </a:r>
            <a:endParaRPr b="0" lang="en-US" sz="1000" strike="noStrike" u="none">
              <a:solidFill>
                <a:srgbClr val="000000"/>
              </a:solidFill>
              <a:effectLst/>
              <a:uFillTx/>
              <a:latin typeface="Arial"/>
            </a:endParaRPr>
          </a:p>
          <a:p>
            <a:pPr>
              <a:lnSpc>
                <a:spcPct val="100000"/>
              </a:lnSpc>
              <a:spcBef>
                <a:spcPts val="624"/>
              </a:spcBef>
              <a:spcAft>
                <a:spcPts val="425"/>
              </a:spcAft>
            </a:pPr>
            <a:endParaRPr b="0" lang="en-US" sz="1000" strike="noStrike" u="none">
              <a:solidFill>
                <a:srgbClr val="000000"/>
              </a:solidFill>
              <a:effectLst/>
              <a:uFillTx/>
              <a:latin typeface="Arial"/>
            </a:endParaRPr>
          </a:p>
          <a:p>
            <a:pPr>
              <a:lnSpc>
                <a:spcPct val="100000"/>
              </a:lnSpc>
              <a:spcBef>
                <a:spcPts val="624"/>
              </a:spcBef>
              <a:spcAft>
                <a:spcPts val="425"/>
              </a:spcAft>
            </a:pPr>
            <a:endParaRPr b="0" lang="en-US" sz="1000" strike="noStrike" u="none">
              <a:solidFill>
                <a:srgbClr val="000000"/>
              </a:solidFill>
              <a:effectLst/>
              <a:uFillTx/>
              <a:latin typeface="Arial"/>
            </a:endParaRPr>
          </a:p>
          <a:p>
            <a:pPr>
              <a:lnSpc>
                <a:spcPct val="100000"/>
              </a:lnSpc>
              <a:spcBef>
                <a:spcPts val="624"/>
              </a:spcBef>
              <a:spcAft>
                <a:spcPts val="425"/>
              </a:spcAft>
            </a:pPr>
            <a:endParaRPr b="0" lang="en-US" sz="1000" strike="noStrike" u="none">
              <a:solidFill>
                <a:srgbClr val="000000"/>
              </a:solidFill>
              <a:effectLst/>
              <a:uFillTx/>
              <a:latin typeface="Arial"/>
            </a:endParaRPr>
          </a:p>
        </p:txBody>
      </p:sp>
      <p:pic>
        <p:nvPicPr>
          <p:cNvPr id="78" name="" descr=""/>
          <p:cNvPicPr/>
          <p:nvPr/>
        </p:nvPicPr>
        <p:blipFill>
          <a:blip r:embed="rId2"/>
          <a:stretch/>
        </p:blipFill>
        <p:spPr>
          <a:xfrm>
            <a:off x="5715000" y="1122120"/>
            <a:ext cx="2943360" cy="3214800"/>
          </a:xfrm>
          <a:prstGeom prst="rect">
            <a:avLst/>
          </a:prstGeom>
          <a:noFill/>
          <a:ln w="0">
            <a:noFill/>
          </a:ln>
        </p:spPr>
      </p:pic>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9" name="PlaceHolder 31"/>
          <p:cNvSpPr/>
          <p:nvPr/>
        </p:nvSpPr>
        <p:spPr>
          <a:xfrm>
            <a:off x="1879200" y="228600"/>
            <a:ext cx="5429880" cy="648360"/>
          </a:xfrm>
          <a:prstGeom prst="rect">
            <a:avLst/>
          </a:prstGeom>
          <a:noFill/>
          <a:ln w="0">
            <a:noFill/>
          </a:ln>
        </p:spPr>
        <p:style>
          <a:lnRef idx="0"/>
          <a:fillRef idx="0"/>
          <a:effectRef idx="0"/>
          <a:fontRef idx="minor"/>
        </p:style>
        <p:txBody>
          <a:bodyPr lIns="90000" rIns="90000" tIns="91440" bIns="91440" anchor="t">
            <a:normAutofit/>
          </a:bodyPr>
          <a:p>
            <a:pPr algn="ctr">
              <a:lnSpc>
                <a:spcPct val="100000"/>
              </a:lnSpc>
              <a:spcBef>
                <a:spcPts val="1191"/>
              </a:spcBef>
              <a:spcAft>
                <a:spcPts val="992"/>
              </a:spcAft>
              <a:tabLst>
                <a:tab algn="l" pos="0"/>
              </a:tabLst>
            </a:pPr>
            <a:r>
              <a:rPr b="1" lang="en-US" sz="1800" strike="noStrike" u="none">
                <a:solidFill>
                  <a:schemeClr val="dk1"/>
                </a:solidFill>
                <a:effectLst/>
                <a:uFillTx/>
                <a:latin typeface="DM Sans Light"/>
                <a:ea typeface="DM Sans Light"/>
              </a:rPr>
              <a:t>კომპონენტები: რატომ ESP32?</a:t>
            </a:r>
            <a:endParaRPr b="0" lang="en-US" sz="1800" strike="noStrike" u="none">
              <a:solidFill>
                <a:srgbClr val="000000"/>
              </a:solidFill>
              <a:effectLst/>
              <a:uFillTx/>
              <a:latin typeface="Arial"/>
            </a:endParaRPr>
          </a:p>
          <a:p>
            <a:pPr>
              <a:lnSpc>
                <a:spcPct val="100000"/>
              </a:lnSpc>
              <a:spcBef>
                <a:spcPts val="1191"/>
              </a:spcBef>
              <a:spcAft>
                <a:spcPts val="992"/>
              </a:spcAft>
              <a:tabLst>
                <a:tab algn="l" pos="0"/>
              </a:tabLst>
            </a:pPr>
            <a:endParaRPr b="0" lang="en-US" sz="1200" strike="noStrike" u="none">
              <a:solidFill>
                <a:srgbClr val="000000"/>
              </a:solidFill>
              <a:effectLst/>
              <a:uFillTx/>
              <a:latin typeface="Arial"/>
            </a:endParaRPr>
          </a:p>
          <a:p>
            <a:pPr>
              <a:lnSpc>
                <a:spcPct val="100000"/>
              </a:lnSpc>
              <a:spcBef>
                <a:spcPts val="1191"/>
              </a:spcBef>
              <a:spcAft>
                <a:spcPts val="992"/>
              </a:spcAft>
              <a:tabLst>
                <a:tab algn="l" pos="0"/>
              </a:tabLst>
            </a:pPr>
            <a:endParaRPr b="0" lang="en-US" sz="1000" strike="noStrike" u="none">
              <a:solidFill>
                <a:srgbClr val="000000"/>
              </a:solidFill>
              <a:effectLst/>
              <a:uFillTx/>
              <a:latin typeface="Arial"/>
            </a:endParaRPr>
          </a:p>
          <a:p>
            <a:pPr>
              <a:lnSpc>
                <a:spcPct val="100000"/>
              </a:lnSpc>
              <a:spcBef>
                <a:spcPts val="1191"/>
              </a:spcBef>
              <a:spcAft>
                <a:spcPts val="992"/>
              </a:spcAft>
              <a:tabLst>
                <a:tab algn="l" pos="0"/>
              </a:tabLst>
            </a:pPr>
            <a:endParaRPr b="0" lang="en-US" sz="2800" strike="noStrike" u="none">
              <a:solidFill>
                <a:srgbClr val="000000"/>
              </a:solidFill>
              <a:effectLst/>
              <a:uFillTx/>
              <a:latin typeface="Arial"/>
            </a:endParaRPr>
          </a:p>
        </p:txBody>
      </p:sp>
      <p:pic>
        <p:nvPicPr>
          <p:cNvPr id="80" name="" descr=""/>
          <p:cNvPicPr/>
          <p:nvPr/>
        </p:nvPicPr>
        <p:blipFill>
          <a:blip r:embed="rId1"/>
          <a:stretch/>
        </p:blipFill>
        <p:spPr>
          <a:xfrm>
            <a:off x="230040" y="4114800"/>
            <a:ext cx="906120" cy="906120"/>
          </a:xfrm>
          <a:prstGeom prst="rect">
            <a:avLst/>
          </a:prstGeom>
          <a:noFill/>
          <a:ln w="0">
            <a:noFill/>
          </a:ln>
        </p:spPr>
      </p:pic>
      <p:sp>
        <p:nvSpPr>
          <p:cNvPr id="81" name="PlaceHolder 32"/>
          <p:cNvSpPr/>
          <p:nvPr/>
        </p:nvSpPr>
        <p:spPr>
          <a:xfrm>
            <a:off x="228600" y="1153440"/>
            <a:ext cx="5249520" cy="2953080"/>
          </a:xfrm>
          <a:prstGeom prst="rect">
            <a:avLst/>
          </a:prstGeom>
          <a:noFill/>
          <a:ln w="0">
            <a:noFill/>
          </a:ln>
        </p:spPr>
        <p:style>
          <a:lnRef idx="0"/>
          <a:fillRef idx="0"/>
          <a:effectRef idx="0"/>
          <a:fontRef idx="minor"/>
        </p:style>
        <p:txBody>
          <a:bodyPr lIns="90000" rIns="90000" tIns="91440" bIns="91440" anchor="b">
            <a:normAutofit/>
          </a:bodyPr>
          <a:p>
            <a:pPr>
              <a:lnSpc>
                <a:spcPct val="100000"/>
              </a:lnSpc>
            </a:pPr>
            <a:endParaRPr b="0" lang="en-US" sz="1800" strike="noStrike" u="none">
              <a:solidFill>
                <a:srgbClr val="000000"/>
              </a:solidFill>
              <a:effectLst/>
              <a:uFillTx/>
              <a:latin typeface="Arial"/>
              <a:ea typeface="DejaVu Sans"/>
            </a:endParaRPr>
          </a:p>
        </p:txBody>
      </p:sp>
      <p:sp>
        <p:nvSpPr>
          <p:cNvPr id="82" name=""/>
          <p:cNvSpPr/>
          <p:nvPr/>
        </p:nvSpPr>
        <p:spPr>
          <a:xfrm>
            <a:off x="228600" y="1371600"/>
            <a:ext cx="5480280" cy="1822680"/>
          </a:xfrm>
          <a:prstGeom prst="rect">
            <a:avLst/>
          </a:prstGeom>
          <a:noFill/>
          <a:ln w="0">
            <a:noFill/>
          </a:ln>
        </p:spPr>
        <p:style>
          <a:lnRef idx="0"/>
          <a:fillRef idx="0"/>
          <a:effectRef idx="0"/>
          <a:fontRef idx="minor"/>
        </p:style>
        <p:txBody>
          <a:bodyPr lIns="90000" rIns="90000" tIns="45000" bIns="45000" anchor="t">
            <a:noAutofit/>
          </a:bodyPr>
          <a:p>
            <a:pPr>
              <a:lnSpc>
                <a:spcPct val="100000"/>
              </a:lnSpc>
              <a:spcBef>
                <a:spcPts val="1191"/>
              </a:spcBef>
              <a:spcAft>
                <a:spcPts val="992"/>
              </a:spcAft>
            </a:pPr>
            <a:r>
              <a:rPr b="0" lang="en-US" sz="1000" strike="noStrike" u="none">
                <a:solidFill>
                  <a:srgbClr val="ffffff"/>
                </a:solidFill>
                <a:effectLst/>
                <a:uFillTx/>
                <a:latin typeface="Arial"/>
                <a:ea typeface="DejaVu Sans"/>
              </a:rPr>
              <a:t>პროექტში გამოყენებულია ESP32 მიკროკონტროლერი, რადგან ის აერთიანებს მაღალ წარმადობას და ჩაშენებულ Wi-Fi მოდულს, რაც იდეალურია ჭკვიანი კარის სისტემებისთვის.</a:t>
            </a:r>
            <a:endParaRPr b="0" lang="en-US" sz="1000" strike="noStrike" u="none">
              <a:solidFill>
                <a:srgbClr val="000000"/>
              </a:solidFill>
              <a:effectLst/>
              <a:uFillTx/>
              <a:latin typeface="Arial"/>
            </a:endParaRPr>
          </a:p>
          <a:p>
            <a:pPr>
              <a:lnSpc>
                <a:spcPct val="100000"/>
              </a:lnSpc>
              <a:spcBef>
                <a:spcPts val="1191"/>
              </a:spcBef>
              <a:spcAft>
                <a:spcPts val="992"/>
              </a:spcAft>
            </a:pPr>
            <a:r>
              <a:rPr b="0" lang="en-US" sz="1000" strike="noStrike" u="none">
                <a:solidFill>
                  <a:srgbClr val="ffffff"/>
                </a:solidFill>
                <a:effectLst/>
                <a:uFillTx/>
                <a:latin typeface="Arial"/>
                <a:ea typeface="DejaVu Sans"/>
              </a:rPr>
              <a:t>ESP32 უზრუნველყოფს, სერვო-მოტორის მართვას და მობილურ აპლიკაციასთან (Blynk) სტაბილურ კავშირს, დაბალი ენერგომოხმარებით და მაღალი საიმედოობით.</a:t>
            </a:r>
            <a:endParaRPr b="0" lang="en-US" sz="1000" strike="noStrike" u="none">
              <a:solidFill>
                <a:srgbClr val="000000"/>
              </a:solidFill>
              <a:effectLst/>
              <a:uFillTx/>
              <a:latin typeface="Arial"/>
            </a:endParaRPr>
          </a:p>
          <a:p>
            <a:pPr>
              <a:lnSpc>
                <a:spcPct val="100000"/>
              </a:lnSpc>
              <a:spcBef>
                <a:spcPts val="1191"/>
              </a:spcBef>
              <a:spcAft>
                <a:spcPts val="992"/>
              </a:spcAft>
            </a:pPr>
            <a:endParaRPr b="0" lang="en-US" sz="1000" strike="noStrike" u="none">
              <a:solidFill>
                <a:srgbClr val="000000"/>
              </a:solidFill>
              <a:effectLst/>
              <a:uFillTx/>
              <a:latin typeface="Arial"/>
            </a:endParaRPr>
          </a:p>
          <a:p>
            <a:pPr>
              <a:lnSpc>
                <a:spcPct val="100000"/>
              </a:lnSpc>
              <a:spcBef>
                <a:spcPts val="1191"/>
              </a:spcBef>
              <a:spcAft>
                <a:spcPts val="992"/>
              </a:spcAft>
            </a:pPr>
            <a:endParaRPr b="0" lang="en-US" sz="1000" strike="noStrike" u="none">
              <a:solidFill>
                <a:srgbClr val="000000"/>
              </a:solidFill>
              <a:effectLst/>
              <a:uFillTx/>
              <a:latin typeface="Arial"/>
            </a:endParaRPr>
          </a:p>
        </p:txBody>
      </p:sp>
      <p:pic>
        <p:nvPicPr>
          <p:cNvPr id="83" name="" descr=""/>
          <p:cNvPicPr/>
          <p:nvPr/>
        </p:nvPicPr>
        <p:blipFill>
          <a:blip r:embed="rId2"/>
          <a:stretch/>
        </p:blipFill>
        <p:spPr>
          <a:xfrm>
            <a:off x="6172200" y="1357920"/>
            <a:ext cx="2508480" cy="1836360"/>
          </a:xfrm>
          <a:prstGeom prst="rect">
            <a:avLst/>
          </a:prstGeom>
          <a:noFill/>
          <a:ln w="0">
            <a:noFill/>
          </a:ln>
        </p:spPr>
      </p:pic>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4" name="PlaceHolder 13"/>
          <p:cNvSpPr/>
          <p:nvPr/>
        </p:nvSpPr>
        <p:spPr>
          <a:xfrm>
            <a:off x="1650240" y="228600"/>
            <a:ext cx="6578640" cy="648360"/>
          </a:xfrm>
          <a:prstGeom prst="rect">
            <a:avLst/>
          </a:prstGeom>
          <a:noFill/>
          <a:ln w="0">
            <a:noFill/>
          </a:ln>
        </p:spPr>
        <p:style>
          <a:lnRef idx="0"/>
          <a:fillRef idx="0"/>
          <a:effectRef idx="0"/>
          <a:fontRef idx="minor"/>
        </p:style>
        <p:txBody>
          <a:bodyPr lIns="90000" rIns="90000" tIns="91440" bIns="91440" anchor="t">
            <a:normAutofit fontScale="55000" lnSpcReduction="19999"/>
          </a:bodyPr>
          <a:p>
            <a:pPr algn="ctr">
              <a:lnSpc>
                <a:spcPct val="100000"/>
              </a:lnSpc>
              <a:spcBef>
                <a:spcPts val="1191"/>
              </a:spcBef>
              <a:spcAft>
                <a:spcPts val="992"/>
              </a:spcAft>
              <a:tabLst>
                <a:tab algn="l" pos="0"/>
              </a:tabLst>
            </a:pPr>
            <a:r>
              <a:rPr b="1" lang="en-US" sz="2800" strike="noStrike" u="none">
                <a:solidFill>
                  <a:schemeClr val="dk1"/>
                </a:solidFill>
                <a:effectLst/>
                <a:uFillTx/>
                <a:latin typeface="DM Sans Light"/>
                <a:ea typeface="DM Sans Light"/>
              </a:rPr>
              <a:t>კომპონენტები: სისტემა როგორ კეტავს და აღებს კარს?</a:t>
            </a:r>
            <a:endParaRPr b="0" lang="en-US" sz="2800" strike="noStrike" u="none">
              <a:solidFill>
                <a:srgbClr val="000000"/>
              </a:solidFill>
              <a:effectLst/>
              <a:uFillTx/>
              <a:latin typeface="Arial"/>
            </a:endParaRPr>
          </a:p>
          <a:p>
            <a:pPr>
              <a:lnSpc>
                <a:spcPct val="100000"/>
              </a:lnSpc>
              <a:spcBef>
                <a:spcPts val="1191"/>
              </a:spcBef>
              <a:spcAft>
                <a:spcPts val="992"/>
              </a:spcAft>
              <a:tabLst>
                <a:tab algn="l" pos="0"/>
              </a:tabLst>
            </a:pPr>
            <a:endParaRPr b="0" lang="en-US" sz="2800" strike="noStrike" u="none">
              <a:solidFill>
                <a:srgbClr val="000000"/>
              </a:solidFill>
              <a:effectLst/>
              <a:uFillTx/>
              <a:latin typeface="Arial"/>
            </a:endParaRPr>
          </a:p>
        </p:txBody>
      </p:sp>
      <p:pic>
        <p:nvPicPr>
          <p:cNvPr id="85" name="" descr=""/>
          <p:cNvPicPr/>
          <p:nvPr/>
        </p:nvPicPr>
        <p:blipFill>
          <a:blip r:embed="rId1"/>
          <a:stretch/>
        </p:blipFill>
        <p:spPr>
          <a:xfrm>
            <a:off x="230040" y="4114800"/>
            <a:ext cx="906120" cy="906120"/>
          </a:xfrm>
          <a:prstGeom prst="rect">
            <a:avLst/>
          </a:prstGeom>
          <a:noFill/>
          <a:ln w="0">
            <a:noFill/>
          </a:ln>
        </p:spPr>
      </p:pic>
      <p:sp>
        <p:nvSpPr>
          <p:cNvPr id="86" name="PlaceHolder 25"/>
          <p:cNvSpPr/>
          <p:nvPr/>
        </p:nvSpPr>
        <p:spPr>
          <a:xfrm>
            <a:off x="228600" y="1153440"/>
            <a:ext cx="5249520" cy="2953080"/>
          </a:xfrm>
          <a:prstGeom prst="rect">
            <a:avLst/>
          </a:prstGeom>
          <a:noFill/>
          <a:ln w="0">
            <a:noFill/>
          </a:ln>
        </p:spPr>
        <p:style>
          <a:lnRef idx="0"/>
          <a:fillRef idx="0"/>
          <a:effectRef idx="0"/>
          <a:fontRef idx="minor"/>
        </p:style>
        <p:txBody>
          <a:bodyPr lIns="90000" rIns="90000" tIns="91440" bIns="91440" anchor="b">
            <a:normAutofit/>
          </a:bodyPr>
          <a:p>
            <a:pPr>
              <a:lnSpc>
                <a:spcPct val="100000"/>
              </a:lnSpc>
            </a:pPr>
            <a:endParaRPr b="0" lang="en-US" sz="1800" strike="noStrike" u="none">
              <a:solidFill>
                <a:srgbClr val="000000"/>
              </a:solidFill>
              <a:effectLst/>
              <a:uFillTx/>
              <a:latin typeface="Arial"/>
              <a:ea typeface="DejaVu Sans"/>
            </a:endParaRPr>
          </a:p>
        </p:txBody>
      </p:sp>
      <p:sp>
        <p:nvSpPr>
          <p:cNvPr id="87" name=""/>
          <p:cNvSpPr/>
          <p:nvPr/>
        </p:nvSpPr>
        <p:spPr>
          <a:xfrm>
            <a:off x="230040" y="685800"/>
            <a:ext cx="8684640" cy="2331000"/>
          </a:xfrm>
          <a:prstGeom prst="rect">
            <a:avLst/>
          </a:prstGeom>
          <a:noFill/>
          <a:ln w="0">
            <a:noFill/>
          </a:ln>
        </p:spPr>
        <p:style>
          <a:lnRef idx="0"/>
          <a:fillRef idx="0"/>
          <a:effectRef idx="0"/>
          <a:fontRef idx="minor"/>
        </p:style>
        <p:txBody>
          <a:bodyPr lIns="90000" rIns="90000" tIns="45000" bIns="45000" anchor="t">
            <a:noAutofit/>
          </a:bodyPr>
          <a:p>
            <a:pPr>
              <a:lnSpc>
                <a:spcPct val="100000"/>
              </a:lnSpc>
              <a:spcBef>
                <a:spcPts val="1191"/>
              </a:spcBef>
              <a:spcAft>
                <a:spcPts val="992"/>
              </a:spcAft>
            </a:pPr>
            <a:r>
              <a:rPr b="0" lang="en-US" sz="1000" strike="noStrike" u="none">
                <a:solidFill>
                  <a:srgbClr val="ffffff"/>
                </a:solidFill>
                <a:effectLst/>
                <a:uFillTx/>
                <a:latin typeface="Arial"/>
                <a:ea typeface="DejaVu Sans"/>
              </a:rPr>
              <a:t>სისტემა იყენებს სერვო-მოტორს, რომელიც მექანიკურად არის მიერთებული კარის შიდა საკეტზე. სერვო-მოტორის ბრუნვის კუთხის მიხედვით სისტემა იცის, საკეტი დაკეტილია თუ ღია. </a:t>
            </a:r>
            <a:endParaRPr b="0" lang="en-US" sz="1000" strike="noStrike" u="none">
              <a:solidFill>
                <a:srgbClr val="000000"/>
              </a:solidFill>
              <a:effectLst/>
              <a:uFillTx/>
              <a:latin typeface="Arial"/>
            </a:endParaRPr>
          </a:p>
          <a:p>
            <a:pPr>
              <a:lnSpc>
                <a:spcPct val="100000"/>
              </a:lnSpc>
            </a:pPr>
            <a:r>
              <a:rPr b="0" lang="en-US" sz="1000" strike="noStrike" u="none">
                <a:solidFill>
                  <a:srgbClr val="ffffff"/>
                </a:solidFill>
                <a:effectLst/>
                <a:uFillTx/>
                <a:latin typeface="Arial"/>
                <a:ea typeface="DejaVu Sans"/>
              </a:rPr>
              <a:t>სისტემის მთავარი უპირატესობაა ის, რომ კარის საკეტის შეცვლა არ არის საჭირო. მონტაჟი სრულდება კარის შიდა მხარეს, რის გამოც სისტემა გარედან შეუმჩნეველია და არ არღვევს კარის დიზაინს. სერვო ძრავა მაგრდება ისე, რომ ფიზიკურად ატრიალებს შიდა საკეტის მბრუნავ ნაწილს, ზუსტად ისე, როგორც ამას ადამიანი აკეთებს ხელით.</a:t>
            </a:r>
            <a:endParaRPr b="0" lang="en-US" sz="1000" strike="noStrike" u="none">
              <a:solidFill>
                <a:srgbClr val="000000"/>
              </a:solidFill>
              <a:effectLst/>
              <a:uFillTx/>
              <a:latin typeface="Arial"/>
            </a:endParaRPr>
          </a:p>
          <a:p>
            <a:pPr>
              <a:lnSpc>
                <a:spcPct val="100000"/>
              </a:lnSpc>
              <a:spcBef>
                <a:spcPts val="1191"/>
              </a:spcBef>
              <a:spcAft>
                <a:spcPts val="992"/>
              </a:spcAft>
            </a:pPr>
            <a:endParaRPr b="0" lang="en-US" sz="1000" strike="noStrike" u="none">
              <a:solidFill>
                <a:srgbClr val="000000"/>
              </a:solidFill>
              <a:effectLst/>
              <a:uFillTx/>
              <a:latin typeface="Arial"/>
            </a:endParaRPr>
          </a:p>
          <a:p>
            <a:pPr>
              <a:lnSpc>
                <a:spcPct val="100000"/>
              </a:lnSpc>
              <a:spcBef>
                <a:spcPts val="1191"/>
              </a:spcBef>
              <a:spcAft>
                <a:spcPts val="992"/>
              </a:spcAft>
            </a:pPr>
            <a:endParaRPr b="0" lang="en-US" sz="1000" strike="noStrike" u="none">
              <a:solidFill>
                <a:srgbClr val="000000"/>
              </a:solidFill>
              <a:effectLst/>
              <a:uFillTx/>
              <a:latin typeface="Arial"/>
            </a:endParaRPr>
          </a:p>
          <a:p>
            <a:pPr>
              <a:lnSpc>
                <a:spcPct val="100000"/>
              </a:lnSpc>
              <a:spcBef>
                <a:spcPts val="1191"/>
              </a:spcBef>
              <a:spcAft>
                <a:spcPts val="992"/>
              </a:spcAft>
            </a:pPr>
            <a:endParaRPr b="0" lang="en-US" sz="1000" strike="noStrike" u="none">
              <a:solidFill>
                <a:srgbClr val="000000"/>
              </a:solidFill>
              <a:effectLst/>
              <a:uFillTx/>
              <a:latin typeface="Arial"/>
            </a:endParaRPr>
          </a:p>
          <a:p>
            <a:pPr>
              <a:lnSpc>
                <a:spcPct val="100000"/>
              </a:lnSpc>
            </a:pPr>
            <a:endParaRPr b="0" lang="en-US" sz="1000" strike="noStrike" u="none">
              <a:solidFill>
                <a:srgbClr val="000000"/>
              </a:solidFill>
              <a:effectLst/>
              <a:uFillTx/>
              <a:latin typeface="Arial"/>
            </a:endParaRPr>
          </a:p>
        </p:txBody>
      </p:sp>
      <p:pic>
        <p:nvPicPr>
          <p:cNvPr id="88" name="" descr=""/>
          <p:cNvPicPr/>
          <p:nvPr/>
        </p:nvPicPr>
        <p:blipFill>
          <a:blip r:embed="rId2"/>
          <a:stretch/>
        </p:blipFill>
        <p:spPr>
          <a:xfrm>
            <a:off x="6629400" y="2158920"/>
            <a:ext cx="1822680" cy="1497960"/>
          </a:xfrm>
          <a:prstGeom prst="rect">
            <a:avLst/>
          </a:prstGeom>
          <a:noFill/>
          <a:ln w="0">
            <a:noFill/>
          </a:ln>
        </p:spPr>
      </p:pic>
      <p:pic>
        <p:nvPicPr>
          <p:cNvPr id="89" name="" descr=""/>
          <p:cNvPicPr/>
          <p:nvPr/>
        </p:nvPicPr>
        <p:blipFill>
          <a:blip r:embed="rId3"/>
          <a:stretch/>
        </p:blipFill>
        <p:spPr>
          <a:xfrm>
            <a:off x="685800" y="2057400"/>
            <a:ext cx="1822680" cy="1486800"/>
          </a:xfrm>
          <a:prstGeom prst="rect">
            <a:avLst/>
          </a:prstGeom>
          <a:noFill/>
          <a:ln w="0">
            <a:noFill/>
          </a:ln>
        </p:spPr>
      </p:pic>
      <p:sp>
        <p:nvSpPr>
          <p:cNvPr id="90" name=""/>
          <p:cNvSpPr/>
          <p:nvPr/>
        </p:nvSpPr>
        <p:spPr>
          <a:xfrm>
            <a:off x="685800" y="3657600"/>
            <a:ext cx="2051280" cy="570240"/>
          </a:xfrm>
          <a:prstGeom prst="rect">
            <a:avLst/>
          </a:prstGeom>
          <a:noFill/>
          <a:ln w="0">
            <a:noFill/>
          </a:ln>
        </p:spPr>
        <p:style>
          <a:lnRef idx="0"/>
          <a:fillRef idx="0"/>
          <a:effectRef idx="0"/>
          <a:fontRef idx="minor"/>
        </p:style>
        <p:txBody>
          <a:bodyPr lIns="90000" rIns="90000" tIns="45000" bIns="45000" anchor="t">
            <a:noAutofit/>
          </a:bodyPr>
          <a:p>
            <a:pPr>
              <a:lnSpc>
                <a:spcPct val="100000"/>
              </a:lnSpc>
              <a:spcBef>
                <a:spcPts val="1191"/>
              </a:spcBef>
              <a:spcAft>
                <a:spcPts val="992"/>
              </a:spcAft>
            </a:pPr>
            <a:r>
              <a:rPr b="0" lang="en-US" sz="1000" strike="noStrike" u="none">
                <a:solidFill>
                  <a:schemeClr val="dk1"/>
                </a:solidFill>
                <a:effectLst/>
                <a:uFillTx/>
                <a:latin typeface="Albert Sans"/>
                <a:ea typeface="Albert Sans"/>
              </a:rPr>
              <a:t>TowerPro MG995R მაღალი ტორკის სერვო ძრავა</a:t>
            </a:r>
            <a:endParaRPr b="0" lang="en-US" sz="1000" strike="noStrike" u="none">
              <a:solidFill>
                <a:srgbClr val="000000"/>
              </a:solidFill>
              <a:effectLst/>
              <a:uFillTx/>
              <a:latin typeface="Arial"/>
            </a:endParaRPr>
          </a:p>
        </p:txBody>
      </p:sp>
      <p:sp>
        <p:nvSpPr>
          <p:cNvPr id="91" name=""/>
          <p:cNvSpPr/>
          <p:nvPr/>
        </p:nvSpPr>
        <p:spPr>
          <a:xfrm>
            <a:off x="6629400" y="3776760"/>
            <a:ext cx="2051280" cy="565920"/>
          </a:xfrm>
          <a:prstGeom prst="rect">
            <a:avLst/>
          </a:prstGeom>
          <a:noFill/>
          <a:ln w="0">
            <a:noFill/>
          </a:ln>
        </p:spPr>
        <p:style>
          <a:lnRef idx="0"/>
          <a:fillRef idx="0"/>
          <a:effectRef idx="0"/>
          <a:fontRef idx="minor"/>
        </p:style>
        <p:txBody>
          <a:bodyPr lIns="90000" rIns="90000" tIns="45000" bIns="45000" anchor="t">
            <a:noAutofit/>
          </a:bodyPr>
          <a:p>
            <a:pPr>
              <a:lnSpc>
                <a:spcPct val="100000"/>
              </a:lnSpc>
              <a:spcBef>
                <a:spcPts val="1191"/>
              </a:spcBef>
              <a:spcAft>
                <a:spcPts val="992"/>
              </a:spcAft>
            </a:pPr>
            <a:r>
              <a:rPr b="0" lang="en-US" sz="1000" strike="noStrike" u="none">
                <a:solidFill>
                  <a:schemeClr val="dk1"/>
                </a:solidFill>
                <a:effectLst/>
                <a:uFillTx/>
                <a:latin typeface="Albert Sans"/>
                <a:ea typeface="Albert Sans"/>
              </a:rPr>
              <a:t>ნაწილი რომელიც სერვო-მოტორი ერთდება სპეციალურ მექანიზმზე</a:t>
            </a:r>
            <a:endParaRPr b="0" lang="en-US" sz="1000" strike="noStrike" u="none">
              <a:solidFill>
                <a:srgbClr val="000000"/>
              </a:solidFill>
              <a:effectLst/>
              <a:uFillTx/>
              <a:latin typeface="Arial"/>
            </a:endParaRPr>
          </a:p>
        </p:txBody>
      </p:sp>
      <p:pic>
        <p:nvPicPr>
          <p:cNvPr id="92" name="" descr=""/>
          <p:cNvPicPr/>
          <p:nvPr/>
        </p:nvPicPr>
        <p:blipFill>
          <a:blip r:embed="rId4"/>
          <a:stretch/>
        </p:blipFill>
        <p:spPr>
          <a:xfrm>
            <a:off x="3657600" y="2057400"/>
            <a:ext cx="2056680" cy="1657080"/>
          </a:xfrm>
          <a:prstGeom prst="rect">
            <a:avLst/>
          </a:prstGeom>
          <a:noFill/>
          <a:ln w="0">
            <a:noFill/>
          </a:ln>
        </p:spPr>
      </p:pic>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3" name="PlaceHolder 24"/>
          <p:cNvSpPr/>
          <p:nvPr/>
        </p:nvSpPr>
        <p:spPr>
          <a:xfrm>
            <a:off x="1879200" y="228600"/>
            <a:ext cx="5432400" cy="650880"/>
          </a:xfrm>
          <a:prstGeom prst="rect">
            <a:avLst/>
          </a:prstGeom>
          <a:noFill/>
          <a:ln w="0">
            <a:noFill/>
          </a:ln>
        </p:spPr>
        <p:style>
          <a:lnRef idx="0"/>
          <a:fillRef idx="0"/>
          <a:effectRef idx="0"/>
          <a:fontRef idx="minor"/>
        </p:style>
        <p:txBody>
          <a:bodyPr lIns="90000" rIns="90000" tIns="91440" bIns="91440" anchor="t">
            <a:normAutofit/>
          </a:bodyPr>
          <a:p>
            <a:pPr algn="ctr">
              <a:lnSpc>
                <a:spcPct val="100000"/>
              </a:lnSpc>
              <a:spcBef>
                <a:spcPts val="1191"/>
              </a:spcBef>
              <a:spcAft>
                <a:spcPts val="992"/>
              </a:spcAft>
              <a:tabLst>
                <a:tab algn="l" pos="0"/>
              </a:tabLst>
            </a:pPr>
            <a:r>
              <a:rPr b="1" lang="en-US" sz="1500" strike="noStrike" u="none">
                <a:solidFill>
                  <a:schemeClr val="dk1"/>
                </a:solidFill>
                <a:effectLst/>
                <a:uFillTx/>
                <a:latin typeface="DM Sans Light"/>
                <a:ea typeface="DM Sans Light"/>
              </a:rPr>
              <a:t>კომპონენტები: კარის მდგომარეობის დადგენა</a:t>
            </a:r>
            <a:endParaRPr b="0" lang="en-US" sz="1500" strike="noStrike" u="none">
              <a:solidFill>
                <a:srgbClr val="000000"/>
              </a:solidFill>
              <a:effectLst/>
              <a:uFillTx/>
              <a:latin typeface="Arial"/>
            </a:endParaRPr>
          </a:p>
          <a:p>
            <a:pPr>
              <a:lnSpc>
                <a:spcPct val="100000"/>
              </a:lnSpc>
              <a:spcBef>
                <a:spcPts val="1191"/>
              </a:spcBef>
              <a:spcAft>
                <a:spcPts val="992"/>
              </a:spcAft>
              <a:tabLst>
                <a:tab algn="l" pos="0"/>
              </a:tabLst>
            </a:pPr>
            <a:endParaRPr b="0" lang="en-US" sz="2800" strike="noStrike" u="none">
              <a:solidFill>
                <a:srgbClr val="000000"/>
              </a:solidFill>
              <a:effectLst/>
              <a:uFillTx/>
              <a:latin typeface="Arial"/>
            </a:endParaRPr>
          </a:p>
        </p:txBody>
      </p:sp>
      <p:pic>
        <p:nvPicPr>
          <p:cNvPr id="94" name="" descr=""/>
          <p:cNvPicPr/>
          <p:nvPr/>
        </p:nvPicPr>
        <p:blipFill>
          <a:blip r:embed="rId1"/>
          <a:stretch/>
        </p:blipFill>
        <p:spPr>
          <a:xfrm>
            <a:off x="230040" y="4114800"/>
            <a:ext cx="908640" cy="908640"/>
          </a:xfrm>
          <a:prstGeom prst="rect">
            <a:avLst/>
          </a:prstGeom>
          <a:noFill/>
          <a:ln w="0">
            <a:noFill/>
          </a:ln>
        </p:spPr>
      </p:pic>
      <p:sp>
        <p:nvSpPr>
          <p:cNvPr id="95" name="PlaceHolder 26"/>
          <p:cNvSpPr/>
          <p:nvPr/>
        </p:nvSpPr>
        <p:spPr>
          <a:xfrm>
            <a:off x="228600" y="1153440"/>
            <a:ext cx="5252040" cy="2955600"/>
          </a:xfrm>
          <a:prstGeom prst="rect">
            <a:avLst/>
          </a:prstGeom>
          <a:noFill/>
          <a:ln w="0">
            <a:noFill/>
          </a:ln>
        </p:spPr>
        <p:style>
          <a:lnRef idx="0"/>
          <a:fillRef idx="0"/>
          <a:effectRef idx="0"/>
          <a:fontRef idx="minor"/>
        </p:style>
        <p:txBody>
          <a:bodyPr lIns="90000" rIns="90000" tIns="91440" bIns="91440" anchor="b">
            <a:normAutofit/>
          </a:bodyPr>
          <a:p>
            <a:pPr>
              <a:lnSpc>
                <a:spcPct val="100000"/>
              </a:lnSpc>
            </a:pPr>
            <a:endParaRPr b="0" lang="en-US" sz="1800" strike="noStrike" u="none">
              <a:solidFill>
                <a:srgbClr val="000000"/>
              </a:solidFill>
              <a:effectLst/>
              <a:uFillTx/>
              <a:latin typeface="Arial"/>
              <a:ea typeface="DejaVu Sans"/>
            </a:endParaRPr>
          </a:p>
        </p:txBody>
      </p:sp>
      <p:sp>
        <p:nvSpPr>
          <p:cNvPr id="96" name=""/>
          <p:cNvSpPr/>
          <p:nvPr/>
        </p:nvSpPr>
        <p:spPr>
          <a:xfrm>
            <a:off x="228600" y="914400"/>
            <a:ext cx="8683200" cy="682200"/>
          </a:xfrm>
          <a:prstGeom prst="rect">
            <a:avLst/>
          </a:prstGeom>
          <a:noFill/>
          <a:ln w="0">
            <a:noFill/>
          </a:ln>
        </p:spPr>
        <p:style>
          <a:lnRef idx="0"/>
          <a:fillRef idx="0"/>
          <a:effectRef idx="0"/>
          <a:fontRef idx="minor"/>
        </p:style>
        <p:txBody>
          <a:bodyPr lIns="90000" rIns="90000" tIns="45000" bIns="45000" anchor="t">
            <a:noAutofit/>
          </a:bodyPr>
          <a:p>
            <a:pPr>
              <a:lnSpc>
                <a:spcPct val="100000"/>
              </a:lnSpc>
              <a:spcBef>
                <a:spcPts val="1191"/>
              </a:spcBef>
              <a:spcAft>
                <a:spcPts val="992"/>
              </a:spcAft>
            </a:pPr>
            <a:r>
              <a:rPr b="0" lang="en-US" sz="1000" strike="noStrike" u="none">
                <a:solidFill>
                  <a:srgbClr val="ffffff"/>
                </a:solidFill>
                <a:effectLst/>
                <a:uFillTx/>
                <a:latin typeface="Arial"/>
                <a:ea typeface="DejaVu Sans"/>
              </a:rPr>
              <a:t>სისტემა კარის მდგომარეობას ადგენს Reed სენსორის გამოყენებით. სენსორი აფიქსირებს, არის თუ არა კარი ღია ან დახურული, და ამ ინფორმაციას გადასცემს ESP32 მიკროკონტროლერს. </a:t>
            </a:r>
            <a:endParaRPr b="0" lang="en-US" sz="1000" strike="noStrike" u="none">
              <a:solidFill>
                <a:srgbClr val="000000"/>
              </a:solidFill>
              <a:effectLst/>
              <a:uFillTx/>
              <a:latin typeface="Arial"/>
            </a:endParaRPr>
          </a:p>
          <a:p>
            <a:pPr>
              <a:lnSpc>
                <a:spcPct val="100000"/>
              </a:lnSpc>
              <a:spcBef>
                <a:spcPts val="1191"/>
              </a:spcBef>
              <a:spcAft>
                <a:spcPts val="992"/>
              </a:spcAft>
            </a:pPr>
            <a:endParaRPr b="0" lang="en-US" sz="1000" strike="noStrike" u="none">
              <a:solidFill>
                <a:srgbClr val="000000"/>
              </a:solidFill>
              <a:effectLst/>
              <a:uFillTx/>
              <a:latin typeface="Arial"/>
            </a:endParaRPr>
          </a:p>
          <a:p>
            <a:pPr>
              <a:lnSpc>
                <a:spcPct val="100000"/>
              </a:lnSpc>
              <a:spcBef>
                <a:spcPts val="1191"/>
              </a:spcBef>
              <a:spcAft>
                <a:spcPts val="992"/>
              </a:spcAft>
            </a:pPr>
            <a:endParaRPr b="0" lang="en-US" sz="1000" strike="noStrike" u="none">
              <a:solidFill>
                <a:srgbClr val="000000"/>
              </a:solidFill>
              <a:effectLst/>
              <a:uFillTx/>
              <a:latin typeface="Arial"/>
            </a:endParaRPr>
          </a:p>
        </p:txBody>
      </p:sp>
      <p:pic>
        <p:nvPicPr>
          <p:cNvPr id="97" name="" descr=""/>
          <p:cNvPicPr/>
          <p:nvPr/>
        </p:nvPicPr>
        <p:blipFill>
          <a:blip r:embed="rId2"/>
          <a:stretch/>
        </p:blipFill>
        <p:spPr>
          <a:xfrm>
            <a:off x="457200" y="1828800"/>
            <a:ext cx="2055960" cy="1597320"/>
          </a:xfrm>
          <a:prstGeom prst="rect">
            <a:avLst/>
          </a:prstGeom>
          <a:noFill/>
          <a:ln w="0">
            <a:noFill/>
          </a:ln>
        </p:spPr>
      </p:pic>
      <p:pic>
        <p:nvPicPr>
          <p:cNvPr id="98" name="" descr=""/>
          <p:cNvPicPr/>
          <p:nvPr/>
        </p:nvPicPr>
        <p:blipFill>
          <a:blip r:embed="rId3"/>
          <a:stretch/>
        </p:blipFill>
        <p:spPr>
          <a:xfrm>
            <a:off x="6400800" y="1828800"/>
            <a:ext cx="1711080" cy="2282400"/>
          </a:xfrm>
          <a:prstGeom prst="rect">
            <a:avLst/>
          </a:prstGeom>
          <a:noFill/>
          <a:ln w="0">
            <a:noFill/>
          </a:ln>
        </p:spPr>
      </p:pic>
      <p:pic>
        <p:nvPicPr>
          <p:cNvPr id="99" name="" descr=""/>
          <p:cNvPicPr/>
          <p:nvPr/>
        </p:nvPicPr>
        <p:blipFill>
          <a:blip r:embed="rId4"/>
          <a:stretch/>
        </p:blipFill>
        <p:spPr>
          <a:xfrm>
            <a:off x="3359880" y="1709280"/>
            <a:ext cx="2120760" cy="2173320"/>
          </a:xfrm>
          <a:prstGeom prst="rect">
            <a:avLst/>
          </a:prstGeom>
          <a:noFill/>
          <a:ln w="0">
            <a:noFill/>
          </a:ln>
        </p:spPr>
      </p:pic>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0" name="PlaceHolder 29"/>
          <p:cNvSpPr/>
          <p:nvPr/>
        </p:nvSpPr>
        <p:spPr>
          <a:xfrm>
            <a:off x="1371600" y="228600"/>
            <a:ext cx="5937480" cy="648360"/>
          </a:xfrm>
          <a:prstGeom prst="rect">
            <a:avLst/>
          </a:prstGeom>
          <a:noFill/>
          <a:ln w="0">
            <a:noFill/>
          </a:ln>
        </p:spPr>
        <p:style>
          <a:lnRef idx="0"/>
          <a:fillRef idx="0"/>
          <a:effectRef idx="0"/>
          <a:fontRef idx="minor"/>
        </p:style>
        <p:txBody>
          <a:bodyPr lIns="90000" rIns="90000" tIns="91440" bIns="91440" anchor="t">
            <a:normAutofit/>
          </a:bodyPr>
          <a:p>
            <a:pPr algn="ctr">
              <a:lnSpc>
                <a:spcPct val="100000"/>
              </a:lnSpc>
              <a:spcBef>
                <a:spcPts val="1191"/>
              </a:spcBef>
              <a:spcAft>
                <a:spcPts val="992"/>
              </a:spcAft>
              <a:tabLst>
                <a:tab algn="l" pos="0"/>
              </a:tabLst>
            </a:pPr>
            <a:r>
              <a:rPr b="1" lang="en-US" sz="1600" strike="noStrike" u="none">
                <a:solidFill>
                  <a:schemeClr val="dk1"/>
                </a:solidFill>
                <a:effectLst/>
                <a:uFillTx/>
                <a:latin typeface="DM Sans Light"/>
                <a:ea typeface="DM Sans Light"/>
              </a:rPr>
              <a:t>კომპონენტები: ლოკალური მართვა და გაფრთხილება</a:t>
            </a:r>
            <a:endParaRPr b="0" lang="en-US" sz="1600" strike="noStrike" u="none">
              <a:solidFill>
                <a:srgbClr val="000000"/>
              </a:solidFill>
              <a:effectLst/>
              <a:uFillTx/>
              <a:latin typeface="Arial"/>
            </a:endParaRPr>
          </a:p>
          <a:p>
            <a:pPr>
              <a:lnSpc>
                <a:spcPct val="100000"/>
              </a:lnSpc>
              <a:spcBef>
                <a:spcPts val="1191"/>
              </a:spcBef>
              <a:spcAft>
                <a:spcPts val="992"/>
              </a:spcAft>
              <a:tabLst>
                <a:tab algn="l" pos="0"/>
              </a:tabLst>
            </a:pPr>
            <a:endParaRPr b="0" lang="en-US" sz="1200" strike="noStrike" u="none">
              <a:solidFill>
                <a:srgbClr val="000000"/>
              </a:solidFill>
              <a:effectLst/>
              <a:uFillTx/>
              <a:latin typeface="Arial"/>
            </a:endParaRPr>
          </a:p>
          <a:p>
            <a:pPr>
              <a:lnSpc>
                <a:spcPct val="100000"/>
              </a:lnSpc>
              <a:spcBef>
                <a:spcPts val="1191"/>
              </a:spcBef>
              <a:spcAft>
                <a:spcPts val="992"/>
              </a:spcAft>
              <a:tabLst>
                <a:tab algn="l" pos="0"/>
              </a:tabLst>
            </a:pPr>
            <a:endParaRPr b="0" lang="en-US" sz="1000" strike="noStrike" u="none">
              <a:solidFill>
                <a:srgbClr val="000000"/>
              </a:solidFill>
              <a:effectLst/>
              <a:uFillTx/>
              <a:latin typeface="Arial"/>
            </a:endParaRPr>
          </a:p>
          <a:p>
            <a:pPr>
              <a:lnSpc>
                <a:spcPct val="100000"/>
              </a:lnSpc>
              <a:spcBef>
                <a:spcPts val="1191"/>
              </a:spcBef>
              <a:spcAft>
                <a:spcPts val="992"/>
              </a:spcAft>
              <a:tabLst>
                <a:tab algn="l" pos="0"/>
              </a:tabLst>
            </a:pPr>
            <a:endParaRPr b="0" lang="en-US" sz="2800" strike="noStrike" u="none">
              <a:solidFill>
                <a:srgbClr val="000000"/>
              </a:solidFill>
              <a:effectLst/>
              <a:uFillTx/>
              <a:latin typeface="Arial"/>
            </a:endParaRPr>
          </a:p>
        </p:txBody>
      </p:sp>
      <p:pic>
        <p:nvPicPr>
          <p:cNvPr id="101" name="" descr=""/>
          <p:cNvPicPr/>
          <p:nvPr/>
        </p:nvPicPr>
        <p:blipFill>
          <a:blip r:embed="rId1"/>
          <a:stretch/>
        </p:blipFill>
        <p:spPr>
          <a:xfrm>
            <a:off x="230040" y="4114800"/>
            <a:ext cx="906120" cy="906120"/>
          </a:xfrm>
          <a:prstGeom prst="rect">
            <a:avLst/>
          </a:prstGeom>
          <a:noFill/>
          <a:ln w="0">
            <a:noFill/>
          </a:ln>
        </p:spPr>
      </p:pic>
      <p:sp>
        <p:nvSpPr>
          <p:cNvPr id="102" name=""/>
          <p:cNvSpPr/>
          <p:nvPr/>
        </p:nvSpPr>
        <p:spPr>
          <a:xfrm>
            <a:off x="228600" y="1371600"/>
            <a:ext cx="8680680" cy="1822680"/>
          </a:xfrm>
          <a:prstGeom prst="rect">
            <a:avLst/>
          </a:prstGeom>
          <a:noFill/>
          <a:ln w="0">
            <a:noFill/>
          </a:ln>
        </p:spPr>
        <p:style>
          <a:lnRef idx="0"/>
          <a:fillRef idx="0"/>
          <a:effectRef idx="0"/>
          <a:fontRef idx="minor"/>
        </p:style>
        <p:txBody>
          <a:bodyPr lIns="90000" rIns="90000" tIns="45000" bIns="45000" anchor="t">
            <a:noAutofit/>
          </a:bodyPr>
          <a:p>
            <a:pPr>
              <a:lnSpc>
                <a:spcPct val="100000"/>
              </a:lnSpc>
              <a:spcBef>
                <a:spcPts val="1191"/>
              </a:spcBef>
              <a:spcAft>
                <a:spcPts val="992"/>
              </a:spcAft>
            </a:pPr>
            <a:r>
              <a:rPr b="0" lang="en-US" sz="1000" strike="noStrike" u="none">
                <a:solidFill>
                  <a:srgbClr val="ffffff"/>
                </a:solidFill>
                <a:effectLst/>
                <a:uFillTx/>
                <a:latin typeface="Arial"/>
                <a:ea typeface="DejaVu Sans"/>
              </a:rPr>
              <a:t>სისტემა იყენებს LED ინდიკატორებს, ხმოვან სიგნალს (Buzzer) და ღილაკს (Button) ლოკალური მართვისა და შეტყობინებისთვის.</a:t>
            </a:r>
            <a:endParaRPr b="0" lang="en-US" sz="1000" strike="noStrike" u="none">
              <a:solidFill>
                <a:srgbClr val="000000"/>
              </a:solidFill>
              <a:effectLst/>
              <a:uFillTx/>
              <a:latin typeface="Arial"/>
            </a:endParaRPr>
          </a:p>
          <a:p>
            <a:pPr algn="just">
              <a:lnSpc>
                <a:spcPct val="100000"/>
              </a:lnSpc>
              <a:spcBef>
                <a:spcPts val="1191"/>
              </a:spcBef>
              <a:spcAft>
                <a:spcPts val="992"/>
              </a:spcAft>
            </a:pPr>
            <a:endParaRPr b="0" lang="en-US" sz="1000" strike="noStrike" u="none">
              <a:solidFill>
                <a:srgbClr val="000000"/>
              </a:solidFill>
              <a:effectLst/>
              <a:uFillTx/>
              <a:latin typeface="Arial"/>
            </a:endParaRPr>
          </a:p>
        </p:txBody>
      </p:sp>
      <p:pic>
        <p:nvPicPr>
          <p:cNvPr id="103" name="" descr=""/>
          <p:cNvPicPr/>
          <p:nvPr/>
        </p:nvPicPr>
        <p:blipFill>
          <a:blip r:embed="rId2"/>
          <a:stretch/>
        </p:blipFill>
        <p:spPr>
          <a:xfrm>
            <a:off x="342720" y="2286000"/>
            <a:ext cx="1143360" cy="913680"/>
          </a:xfrm>
          <a:prstGeom prst="rect">
            <a:avLst/>
          </a:prstGeom>
          <a:noFill/>
          <a:ln w="0">
            <a:noFill/>
          </a:ln>
        </p:spPr>
      </p:pic>
      <p:pic>
        <p:nvPicPr>
          <p:cNvPr id="104" name="" descr=""/>
          <p:cNvPicPr/>
          <p:nvPr/>
        </p:nvPicPr>
        <p:blipFill>
          <a:blip r:embed="rId3"/>
          <a:stretch/>
        </p:blipFill>
        <p:spPr>
          <a:xfrm>
            <a:off x="2076840" y="2286000"/>
            <a:ext cx="1122840" cy="913680"/>
          </a:xfrm>
          <a:prstGeom prst="rect">
            <a:avLst/>
          </a:prstGeom>
          <a:noFill/>
          <a:ln w="0">
            <a:noFill/>
          </a:ln>
        </p:spPr>
      </p:pic>
      <p:pic>
        <p:nvPicPr>
          <p:cNvPr id="105" name="" descr=""/>
          <p:cNvPicPr/>
          <p:nvPr/>
        </p:nvPicPr>
        <p:blipFill>
          <a:blip r:embed="rId4"/>
          <a:stretch/>
        </p:blipFill>
        <p:spPr>
          <a:xfrm>
            <a:off x="6858000" y="2286000"/>
            <a:ext cx="1465920" cy="913680"/>
          </a:xfrm>
          <a:prstGeom prst="rect">
            <a:avLst/>
          </a:prstGeom>
          <a:noFill/>
          <a:ln w="0">
            <a:noFill/>
          </a:ln>
        </p:spPr>
      </p:pic>
      <p:sp>
        <p:nvSpPr>
          <p:cNvPr id="106" name=""/>
          <p:cNvSpPr/>
          <p:nvPr/>
        </p:nvSpPr>
        <p:spPr>
          <a:xfrm>
            <a:off x="224280" y="3276720"/>
            <a:ext cx="1832400" cy="3801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1000" strike="noStrike" u="none">
                <a:solidFill>
                  <a:schemeClr val="dk1"/>
                </a:solidFill>
                <a:effectLst/>
                <a:uFillTx/>
                <a:latin typeface="Albert Sans"/>
                <a:ea typeface="Albert Sans"/>
              </a:rPr>
              <a:t>  ღილაკი ( button)</a:t>
            </a:r>
            <a:endParaRPr b="0" lang="en-US" sz="1000" strike="noStrike" u="none">
              <a:solidFill>
                <a:srgbClr val="000000"/>
              </a:solidFill>
              <a:effectLst/>
              <a:uFillTx/>
              <a:latin typeface="Arial"/>
            </a:endParaRPr>
          </a:p>
        </p:txBody>
      </p:sp>
      <p:sp>
        <p:nvSpPr>
          <p:cNvPr id="107" name=""/>
          <p:cNvSpPr/>
          <p:nvPr/>
        </p:nvSpPr>
        <p:spPr>
          <a:xfrm>
            <a:off x="2057400" y="3276720"/>
            <a:ext cx="1594080" cy="679320"/>
          </a:xfrm>
          <a:prstGeom prst="rect">
            <a:avLst/>
          </a:prstGeom>
          <a:noFill/>
          <a:ln w="0">
            <a:noFill/>
          </a:ln>
        </p:spPr>
        <p:style>
          <a:lnRef idx="0"/>
          <a:fillRef idx="0"/>
          <a:effectRef idx="0"/>
          <a:fontRef idx="minor"/>
        </p:style>
        <p:txBody>
          <a:bodyPr lIns="90000" rIns="90000" tIns="45000" bIns="45000" anchor="t">
            <a:noAutofit/>
          </a:bodyPr>
          <a:p>
            <a:pPr>
              <a:lnSpc>
                <a:spcPct val="100000"/>
              </a:lnSpc>
              <a:spcBef>
                <a:spcPts val="1191"/>
              </a:spcBef>
              <a:spcAft>
                <a:spcPts val="992"/>
              </a:spcAft>
            </a:pPr>
            <a:r>
              <a:rPr b="0" lang="en-US" sz="1000" strike="noStrike" u="none">
                <a:solidFill>
                  <a:schemeClr val="dk1"/>
                </a:solidFill>
                <a:effectLst/>
                <a:uFillTx/>
                <a:latin typeface="Albert Sans"/>
                <a:ea typeface="Albert Sans"/>
              </a:rPr>
              <a:t>LED: Red/Green რომელიც აჩვენებს კარის სტატუსს.</a:t>
            </a:r>
            <a:endParaRPr b="0" lang="en-US" sz="1000" strike="noStrike" u="none">
              <a:solidFill>
                <a:srgbClr val="000000"/>
              </a:solidFill>
              <a:effectLst/>
              <a:uFillTx/>
              <a:latin typeface="Arial"/>
            </a:endParaRPr>
          </a:p>
          <a:p>
            <a:pPr>
              <a:lnSpc>
                <a:spcPct val="100000"/>
              </a:lnSpc>
              <a:spcBef>
                <a:spcPts val="1191"/>
              </a:spcBef>
              <a:spcAft>
                <a:spcPts val="992"/>
              </a:spcAft>
            </a:pPr>
            <a:endParaRPr b="0" lang="en-US" sz="1000" strike="noStrike" u="none">
              <a:solidFill>
                <a:srgbClr val="000000"/>
              </a:solidFill>
              <a:effectLst/>
              <a:uFillTx/>
              <a:latin typeface="Arial"/>
            </a:endParaRPr>
          </a:p>
          <a:p>
            <a:pPr>
              <a:lnSpc>
                <a:spcPct val="100000"/>
              </a:lnSpc>
              <a:spcBef>
                <a:spcPts val="1191"/>
              </a:spcBef>
              <a:spcAft>
                <a:spcPts val="992"/>
              </a:spcAft>
            </a:pPr>
            <a:endParaRPr b="0" lang="en-US" sz="1000" strike="noStrike" u="none">
              <a:solidFill>
                <a:srgbClr val="000000"/>
              </a:solidFill>
              <a:effectLst/>
              <a:uFillTx/>
              <a:latin typeface="Arial"/>
            </a:endParaRPr>
          </a:p>
        </p:txBody>
      </p:sp>
      <p:sp>
        <p:nvSpPr>
          <p:cNvPr id="108" name=""/>
          <p:cNvSpPr/>
          <p:nvPr/>
        </p:nvSpPr>
        <p:spPr>
          <a:xfrm>
            <a:off x="6858000" y="3429000"/>
            <a:ext cx="2051280" cy="679320"/>
          </a:xfrm>
          <a:prstGeom prst="rect">
            <a:avLst/>
          </a:prstGeom>
          <a:noFill/>
          <a:ln w="0">
            <a:noFill/>
          </a:ln>
        </p:spPr>
        <p:style>
          <a:lnRef idx="0"/>
          <a:fillRef idx="0"/>
          <a:effectRef idx="0"/>
          <a:fontRef idx="minor"/>
        </p:style>
        <p:txBody>
          <a:bodyPr lIns="90000" rIns="90000" tIns="45000" bIns="45000" anchor="t">
            <a:noAutofit/>
          </a:bodyPr>
          <a:p>
            <a:pPr>
              <a:lnSpc>
                <a:spcPct val="100000"/>
              </a:lnSpc>
              <a:spcBef>
                <a:spcPts val="1191"/>
              </a:spcBef>
              <a:spcAft>
                <a:spcPts val="992"/>
              </a:spcAft>
            </a:pPr>
            <a:r>
              <a:rPr b="0" lang="en-US" sz="1000" strike="noStrike" u="none">
                <a:solidFill>
                  <a:schemeClr val="dk1"/>
                </a:solidFill>
                <a:effectLst/>
                <a:uFillTx/>
                <a:latin typeface="Albert Sans"/>
                <a:ea typeface="Albert Sans"/>
              </a:rPr>
              <a:t>Buzzer არის ხმოვანი გაფრთხილების კომპონენტი </a:t>
            </a:r>
            <a:endParaRPr b="0" lang="en-US" sz="1000" strike="noStrike" u="none">
              <a:solidFill>
                <a:srgbClr val="000000"/>
              </a:solidFill>
              <a:effectLst/>
              <a:uFillTx/>
              <a:latin typeface="Arial"/>
            </a:endParaRPr>
          </a:p>
        </p:txBody>
      </p:sp>
      <p:pic>
        <p:nvPicPr>
          <p:cNvPr id="109" name="" descr=""/>
          <p:cNvPicPr/>
          <p:nvPr/>
        </p:nvPicPr>
        <p:blipFill>
          <a:blip r:embed="rId5"/>
          <a:stretch/>
        </p:blipFill>
        <p:spPr>
          <a:xfrm>
            <a:off x="5029200" y="2286000"/>
            <a:ext cx="1370880" cy="913680"/>
          </a:xfrm>
          <a:prstGeom prst="rect">
            <a:avLst/>
          </a:prstGeom>
          <a:noFill/>
          <a:ln w="0">
            <a:noFill/>
          </a:ln>
        </p:spPr>
      </p:pic>
      <p:sp>
        <p:nvSpPr>
          <p:cNvPr id="110" name=""/>
          <p:cNvSpPr/>
          <p:nvPr/>
        </p:nvSpPr>
        <p:spPr>
          <a:xfrm>
            <a:off x="5029200" y="3268080"/>
            <a:ext cx="1695240" cy="617400"/>
          </a:xfrm>
          <a:prstGeom prst="rect">
            <a:avLst/>
          </a:prstGeom>
          <a:noFill/>
          <a:ln w="0">
            <a:noFill/>
          </a:ln>
        </p:spPr>
        <p:style>
          <a:lnRef idx="0"/>
          <a:fillRef idx="0"/>
          <a:effectRef idx="0"/>
          <a:fontRef idx="minor"/>
        </p:style>
        <p:txBody>
          <a:bodyPr lIns="90000" rIns="90000" tIns="45000" bIns="45000" anchor="t">
            <a:noAutofit/>
          </a:bodyPr>
          <a:p>
            <a:pPr>
              <a:lnSpc>
                <a:spcPct val="100000"/>
              </a:lnSpc>
              <a:spcBef>
                <a:spcPts val="1191"/>
              </a:spcBef>
              <a:spcAft>
                <a:spcPts val="992"/>
              </a:spcAft>
            </a:pPr>
            <a:r>
              <a:rPr b="0" lang="en-US" sz="1000" strike="noStrike" u="none">
                <a:solidFill>
                  <a:schemeClr val="dk1"/>
                </a:solidFill>
                <a:effectLst/>
                <a:uFillTx/>
                <a:latin typeface="Albert Sans"/>
                <a:ea typeface="Albert Sans"/>
              </a:rPr>
              <a:t>რეზისტორი: უზრუნველყოფს LED-ის უსაფრთხო მუშაობას </a:t>
            </a:r>
            <a:endParaRPr b="0" lang="en-US" sz="1000" strike="noStrike" u="none">
              <a:solidFill>
                <a:srgbClr val="000000"/>
              </a:solidFill>
              <a:effectLst/>
              <a:uFillTx/>
              <a:latin typeface="Arial"/>
            </a:endParaRPr>
          </a:p>
          <a:p>
            <a:pPr>
              <a:lnSpc>
                <a:spcPct val="100000"/>
              </a:lnSpc>
              <a:spcBef>
                <a:spcPts val="1191"/>
              </a:spcBef>
              <a:spcAft>
                <a:spcPts val="992"/>
              </a:spcAft>
            </a:pPr>
            <a:endParaRPr b="0" lang="en-US" sz="1000" strike="noStrike" u="none">
              <a:solidFill>
                <a:srgbClr val="000000"/>
              </a:solidFill>
              <a:effectLst/>
              <a:uFillTx/>
              <a:latin typeface="Arial"/>
            </a:endParaRPr>
          </a:p>
        </p:txBody>
      </p:sp>
      <p:pic>
        <p:nvPicPr>
          <p:cNvPr id="111" name="" descr=""/>
          <p:cNvPicPr/>
          <p:nvPr/>
        </p:nvPicPr>
        <p:blipFill>
          <a:blip r:embed="rId6"/>
          <a:stretch/>
        </p:blipFill>
        <p:spPr>
          <a:xfrm>
            <a:off x="3429000" y="2286000"/>
            <a:ext cx="1332000" cy="913680"/>
          </a:xfrm>
          <a:prstGeom prst="rect">
            <a:avLst/>
          </a:prstGeom>
          <a:noFill/>
          <a:ln w="0">
            <a:noFill/>
          </a:ln>
        </p:spPr>
      </p:pic>
      <p:sp>
        <p:nvSpPr>
          <p:cNvPr id="112" name=""/>
          <p:cNvSpPr/>
          <p:nvPr/>
        </p:nvSpPr>
        <p:spPr>
          <a:xfrm>
            <a:off x="3434760" y="3276720"/>
            <a:ext cx="1365120" cy="3078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1000" strike="noStrike" u="none">
                <a:solidFill>
                  <a:schemeClr val="dk1"/>
                </a:solidFill>
                <a:effectLst/>
                <a:uFillTx/>
                <a:latin typeface="Albert Sans"/>
                <a:ea typeface="Albert Sans"/>
              </a:rPr>
              <a:t>Jumper კაბელები</a:t>
            </a:r>
            <a:endParaRPr b="0" lang="en-US" sz="10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xmlns:r="http://schemas.openxmlformats.org/officeDocument/2006/relationships" name="Advancements in Medical Genetics by Slidesgo">
  <a:themeElements>
    <a:clrScheme name="Simple Light">
      <a:dk1>
        <a:srgbClr val="ffffff"/>
      </a:dk1>
      <a:lt1>
        <a:srgbClr val="eeeeee"/>
      </a:lt1>
      <a:dk2>
        <a:srgbClr val="787788"/>
      </a:dk2>
      <a:lt2>
        <a:srgbClr val="212835"/>
      </a:lt2>
      <a:accent1>
        <a:srgbClr val="ffffff"/>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2.xml><?xml version="1.0" encoding="utf-8"?>
<a:theme xmlns:a="http://schemas.openxmlformats.org/drawingml/2006/main" xmlns:r="http://schemas.openxmlformats.org/officeDocument/2006/relationships" name="Advancements in Medical Genetics by Slidesgo">
  <a:themeElements>
    <a:clrScheme name="Simple Light">
      <a:dk1>
        <a:srgbClr val="ffffff"/>
      </a:dk1>
      <a:lt1>
        <a:srgbClr val="eeeeee"/>
      </a:lt1>
      <a:dk2>
        <a:srgbClr val="787788"/>
      </a:dk2>
      <a:lt2>
        <a:srgbClr val="212835"/>
      </a:lt2>
      <a:accent1>
        <a:srgbClr val="ffffff"/>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3.xml><?xml version="1.0" encoding="utf-8"?>
<a:theme xmlns:a="http://schemas.openxmlformats.org/drawingml/2006/main" xmlns:r="http://schemas.openxmlformats.org/officeDocument/2006/relationships" name="Advancements in Medical Genetics by Slidesgo">
  <a:themeElements>
    <a:clrScheme name="Simple Light">
      <a:dk1>
        <a:srgbClr val="ffffff"/>
      </a:dk1>
      <a:lt1>
        <a:srgbClr val="eeeeee"/>
      </a:lt1>
      <a:dk2>
        <a:srgbClr val="787788"/>
      </a:dk2>
      <a:lt2>
        <a:srgbClr val="212835"/>
      </a:lt2>
      <a:accent1>
        <a:srgbClr val="ffffff"/>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4.xml><?xml version="1.0" encoding="utf-8"?>
<a:theme xmlns:a="http://schemas.openxmlformats.org/drawingml/2006/main" xmlns:r="http://schemas.openxmlformats.org/officeDocument/2006/relationships" name="Advancements in Medical Genetics by Slidesgo">
  <a:themeElements>
    <a:clrScheme name="Simple Light">
      <a:dk1>
        <a:srgbClr val="ffffff"/>
      </a:dk1>
      <a:lt1>
        <a:srgbClr val="eeeeee"/>
      </a:lt1>
      <a:dk2>
        <a:srgbClr val="787788"/>
      </a:dk2>
      <a:lt2>
        <a:srgbClr val="212835"/>
      </a:lt2>
      <a:accent1>
        <a:srgbClr val="ffffff"/>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5.xml><?xml version="1.0" encoding="utf-8"?>
<a:theme xmlns:a="http://schemas.openxmlformats.org/drawingml/2006/main" xmlns:r="http://schemas.openxmlformats.org/officeDocument/2006/relationships" name="Advancements in Medical Genetics by Slidesgo">
  <a:themeElements>
    <a:clrScheme name="Simple Light">
      <a:dk1>
        <a:srgbClr val="ffffff"/>
      </a:dk1>
      <a:lt1>
        <a:srgbClr val="eeeeee"/>
      </a:lt1>
      <a:dk2>
        <a:srgbClr val="787788"/>
      </a:dk2>
      <a:lt2>
        <a:srgbClr val="212835"/>
      </a:lt2>
      <a:accent1>
        <a:srgbClr val="ffffff"/>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docProps/app.xml><?xml version="1.0" encoding="utf-8"?>
<Properties xmlns="http://schemas.openxmlformats.org/officeDocument/2006/extended-properties" xmlns:vt="http://schemas.openxmlformats.org/officeDocument/2006/docPropsVTypes">
  <Template/>
  <TotalTime>852</TotalTime>
  <Application>LibreOffice/25.2.2.2$Linux_X86_64 LibreOffice_project/520$Build-2</Application>
  <AppVersion>15.0000</AppVersion>
  <Company>Microsoft Corporation</Company>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2025-12-03T03:38:29Z</dcterms:created>
  <dc:creator>Unknown Creator</dc:creator>
  <dc:description/>
  <dc:language>en-US</dc:language>
  <cp:lastModifiedBy/>
  <dcterms:modified xsi:type="dcterms:W3CDTF">2026-02-03T15:14:42Z</dcterms:modified>
  <cp:revision>57</cp:revision>
  <dc:subject/>
  <dc:title>Untitled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Slides">
    <vt:r8>12</vt:r8>
  </property>
</Properties>
</file>